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omments/comment1.xml" ContentType="application/vnd.openxmlformats-officedocument.presentationml.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7" r:id="rId1"/>
  </p:sldMasterIdLst>
  <p:notesMasterIdLst>
    <p:notesMasterId r:id="rId20"/>
  </p:notesMasterIdLst>
  <p:sldIdLst>
    <p:sldId id="256" r:id="rId2"/>
    <p:sldId id="258" r:id="rId3"/>
    <p:sldId id="262" r:id="rId4"/>
    <p:sldId id="261" r:id="rId5"/>
    <p:sldId id="260" r:id="rId6"/>
    <p:sldId id="265" r:id="rId7"/>
    <p:sldId id="271" r:id="rId8"/>
    <p:sldId id="259" r:id="rId9"/>
    <p:sldId id="263" r:id="rId10"/>
    <p:sldId id="266" r:id="rId11"/>
    <p:sldId id="282" r:id="rId12"/>
    <p:sldId id="274" r:id="rId13"/>
    <p:sldId id="278" r:id="rId14"/>
    <p:sldId id="264" r:id="rId15"/>
    <p:sldId id="298" r:id="rId16"/>
    <p:sldId id="296" r:id="rId17"/>
    <p:sldId id="297" r:id="rId18"/>
    <p:sldId id="279"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han Như" initials="PN" lastIdx="1" clrIdx="0">
    <p:extLst>
      <p:ext uri="{19B8F6BF-5375-455C-9EA6-DF929625EA0E}">
        <p15:presenceInfo xmlns:p15="http://schemas.microsoft.com/office/powerpoint/2012/main" userId="8dc4d90f0e0a8ea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BBD5"/>
    <a:srgbClr val="222431"/>
    <a:srgbClr val="0E293C"/>
    <a:srgbClr val="25CDD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7F627C-A79C-4CEA-9F43-E7185F252452}">
  <a:tblStyle styleId="{277F627C-A79C-4CEA-9F43-E7185F252452}"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A45F09D-0C3F-4549-A737-6A49AB54CD03}"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655" autoAdjust="0"/>
    <p:restoredTop sz="94660"/>
  </p:normalViewPr>
  <p:slideViewPr>
    <p:cSldViewPr snapToGrid="0">
      <p:cViewPr varScale="1">
        <p:scale>
          <a:sx n="103" d="100"/>
          <a:sy n="103" d="100"/>
        </p:scale>
        <p:origin x="110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9-25T13:38:40.244" idx="1">
    <p:pos x="10" y="10"/>
    <p:text/>
    <p:extLst>
      <p:ext uri="{C676402C-5697-4E1C-873F-D02D1690AC5C}">
        <p15:threadingInfo xmlns:p15="http://schemas.microsoft.com/office/powerpoint/2012/main" timeZoneBias="-420"/>
      </p:ext>
    </p:extLst>
  </p:cm>
</p:cmLst>
</file>

<file path=ppt/media/image1.jpg>
</file>

<file path=ppt/media/image2.pn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
        <p:cNvGrpSpPr/>
        <p:nvPr/>
      </p:nvGrpSpPr>
      <p:grpSpPr>
        <a:xfrm>
          <a:off x="0" y="0"/>
          <a:ext cx="0" cy="0"/>
          <a:chOff x="0" y="0"/>
          <a:chExt cx="0" cy="0"/>
        </a:xfrm>
      </p:grpSpPr>
      <p:sp>
        <p:nvSpPr>
          <p:cNvPr id="420" name="Google Shape;420;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1" name="Google Shape;421;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c89b53d510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c89b53d510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7"/>
        <p:cNvGrpSpPr/>
        <p:nvPr/>
      </p:nvGrpSpPr>
      <p:grpSpPr>
        <a:xfrm>
          <a:off x="0" y="0"/>
          <a:ext cx="0" cy="0"/>
          <a:chOff x="0" y="0"/>
          <a:chExt cx="0" cy="0"/>
        </a:xfrm>
      </p:grpSpPr>
      <p:sp>
        <p:nvSpPr>
          <p:cNvPr id="588" name="Google Shape;588;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 name="Google Shape;589;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rot="10800000" flipH="1">
            <a:off x="3919993" y="3977033"/>
            <a:ext cx="1303500" cy="11283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1" name="Google Shape;11;p2"/>
          <p:cNvSpPr/>
          <p:nvPr/>
        </p:nvSpPr>
        <p:spPr>
          <a:xfrm rot="5400000">
            <a:off x="3809057" y="-81000"/>
            <a:ext cx="1525500" cy="1761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2" name="Google Shape;12;p2"/>
          <p:cNvSpPr txBox="1">
            <a:spLocks noGrp="1"/>
          </p:cNvSpPr>
          <p:nvPr>
            <p:ph type="ctrTitle"/>
          </p:nvPr>
        </p:nvSpPr>
        <p:spPr>
          <a:xfrm>
            <a:off x="1400175" y="1991825"/>
            <a:ext cx="6343500" cy="11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3" name="Google Shape;13;p2"/>
          <p:cNvSpPr/>
          <p:nvPr/>
        </p:nvSpPr>
        <p:spPr>
          <a:xfrm rot="10800000" flipH="1">
            <a:off x="2809875" y="-172875"/>
            <a:ext cx="1111500" cy="962400"/>
          </a:xfrm>
          <a:prstGeom prst="hexagon">
            <a:avLst>
              <a:gd name="adj" fmla="val 28678"/>
              <a:gd name="vf" fmla="val 115470"/>
            </a:avLst>
          </a:prstGeom>
          <a:noFill/>
          <a:ln w="19050"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flipH="1">
            <a:off x="3602723" y="1360109"/>
            <a:ext cx="493800" cy="4275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10800000" flipH="1">
            <a:off x="5278915" y="855279"/>
            <a:ext cx="944700" cy="818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10800000" flipH="1">
            <a:off x="5365799" y="352324"/>
            <a:ext cx="493800" cy="4272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5549153" y="1029780"/>
            <a:ext cx="404640" cy="374059"/>
            <a:chOff x="5975075" y="2327500"/>
            <a:chExt cx="420100" cy="388350"/>
          </a:xfrm>
        </p:grpSpPr>
        <p:sp>
          <p:nvSpPr>
            <p:cNvPr id="18" name="Google Shape;18;p2"/>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0;p2"/>
          <p:cNvSpPr/>
          <p:nvPr/>
        </p:nvSpPr>
        <p:spPr>
          <a:xfrm>
            <a:off x="3253021" y="113273"/>
            <a:ext cx="225085" cy="38996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2"/>
          <p:cNvGrpSpPr/>
          <p:nvPr/>
        </p:nvGrpSpPr>
        <p:grpSpPr>
          <a:xfrm>
            <a:off x="4380526" y="515192"/>
            <a:ext cx="382958" cy="607111"/>
            <a:chOff x="6718575" y="2318625"/>
            <a:chExt cx="256950" cy="407375"/>
          </a:xfrm>
        </p:grpSpPr>
        <p:sp>
          <p:nvSpPr>
            <p:cNvPr id="22" name="Google Shape;22;p2"/>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3199464" y="902959"/>
            <a:ext cx="395018" cy="403297"/>
            <a:chOff x="3951850" y="2985350"/>
            <a:chExt cx="407950" cy="416500"/>
          </a:xfrm>
        </p:grpSpPr>
        <p:sp>
          <p:nvSpPr>
            <p:cNvPr id="31" name="Google Shape;31;p2"/>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35;p2"/>
          <p:cNvSpPr/>
          <p:nvPr/>
        </p:nvSpPr>
        <p:spPr>
          <a:xfrm rot="10800000" flipH="1">
            <a:off x="5010533" y="4576648"/>
            <a:ext cx="1032900" cy="894600"/>
          </a:xfrm>
          <a:prstGeom prst="hexagon">
            <a:avLst>
              <a:gd name="adj" fmla="val 28678"/>
              <a:gd name="vf" fmla="val 115470"/>
            </a:avLst>
          </a:prstGeom>
          <a:noFill/>
          <a:ln w="19050"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0800000" flipH="1">
            <a:off x="5133679" y="4056450"/>
            <a:ext cx="540000" cy="4674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flipH="1">
            <a:off x="3101709" y="3629719"/>
            <a:ext cx="1032900" cy="8940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flipH="1">
            <a:off x="3530384" y="4576662"/>
            <a:ext cx="452100" cy="3912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370705" y="4867761"/>
            <a:ext cx="312503" cy="312484"/>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2"/>
          <p:cNvGrpSpPr/>
          <p:nvPr/>
        </p:nvGrpSpPr>
        <p:grpSpPr>
          <a:xfrm>
            <a:off x="5772009" y="4056440"/>
            <a:ext cx="573943" cy="550550"/>
            <a:chOff x="5241175" y="4959100"/>
            <a:chExt cx="539775" cy="517775"/>
          </a:xfrm>
        </p:grpSpPr>
        <p:sp>
          <p:nvSpPr>
            <p:cNvPr id="41" name="Google Shape;41;p2"/>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2"/>
          <p:cNvSpPr/>
          <p:nvPr/>
        </p:nvSpPr>
        <p:spPr>
          <a:xfrm>
            <a:off x="3429208" y="3904791"/>
            <a:ext cx="377839" cy="343685"/>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48"/>
        <p:cNvGrpSpPr/>
        <p:nvPr/>
      </p:nvGrpSpPr>
      <p:grpSpPr>
        <a:xfrm>
          <a:off x="0" y="0"/>
          <a:ext cx="0" cy="0"/>
          <a:chOff x="0" y="0"/>
          <a:chExt cx="0" cy="0"/>
        </a:xfrm>
      </p:grpSpPr>
      <p:sp>
        <p:nvSpPr>
          <p:cNvPr id="49" name="Google Shape;49;p3"/>
          <p:cNvSpPr/>
          <p:nvPr/>
        </p:nvSpPr>
        <p:spPr>
          <a:xfrm rot="10800000" flipH="1">
            <a:off x="-94969" y="303826"/>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0" name="Google Shape;50;p3"/>
          <p:cNvSpPr/>
          <p:nvPr/>
        </p:nvSpPr>
        <p:spPr>
          <a:xfrm rot="5400000">
            <a:off x="559400" y="1538825"/>
            <a:ext cx="1788000" cy="20646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51" name="Google Shape;51;p3"/>
          <p:cNvSpPr txBox="1">
            <a:spLocks noGrp="1"/>
          </p:cNvSpPr>
          <p:nvPr>
            <p:ph type="ctrTitle"/>
          </p:nvPr>
        </p:nvSpPr>
        <p:spPr>
          <a:xfrm>
            <a:off x="2743200" y="1735750"/>
            <a:ext cx="56388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2" name="Google Shape;52;p3"/>
          <p:cNvSpPr txBox="1">
            <a:spLocks noGrp="1"/>
          </p:cNvSpPr>
          <p:nvPr>
            <p:ph type="subTitle" idx="1"/>
          </p:nvPr>
        </p:nvSpPr>
        <p:spPr>
          <a:xfrm>
            <a:off x="2743200" y="2821004"/>
            <a:ext cx="5696100" cy="784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3" name="Google Shape;53;p3"/>
          <p:cNvSpPr/>
          <p:nvPr/>
        </p:nvSpPr>
        <p:spPr>
          <a:xfrm rot="10800000" flipH="1">
            <a:off x="66674" y="313542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rot="10800000" flipH="1">
            <a:off x="828675" y="351655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rot="10800000" flipH="1">
            <a:off x="761999" y="8779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flipH="1">
            <a:off x="793851" y="4692801"/>
            <a:ext cx="517500" cy="4479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 name="Google Shape;57;p3"/>
          <p:cNvGrpSpPr/>
          <p:nvPr/>
        </p:nvGrpSpPr>
        <p:grpSpPr>
          <a:xfrm>
            <a:off x="996359" y="1070668"/>
            <a:ext cx="351204" cy="324661"/>
            <a:chOff x="5975075" y="2327500"/>
            <a:chExt cx="420100" cy="388350"/>
          </a:xfrm>
        </p:grpSpPr>
        <p:sp>
          <p:nvSpPr>
            <p:cNvPr id="58" name="Google Shape;58;p3"/>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p:nvPr/>
        </p:nvSpPr>
        <p:spPr>
          <a:xfrm>
            <a:off x="393600" y="334662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 name="Google Shape;61;p3"/>
          <p:cNvGrpSpPr/>
          <p:nvPr/>
        </p:nvGrpSpPr>
        <p:grpSpPr>
          <a:xfrm>
            <a:off x="305253" y="553856"/>
            <a:ext cx="247469" cy="392302"/>
            <a:chOff x="6718575" y="2318625"/>
            <a:chExt cx="256950" cy="407375"/>
          </a:xfrm>
        </p:grpSpPr>
        <p:sp>
          <p:nvSpPr>
            <p:cNvPr id="62" name="Google Shape;62;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3"/>
          <p:cNvGrpSpPr/>
          <p:nvPr/>
        </p:nvGrpSpPr>
        <p:grpSpPr>
          <a:xfrm>
            <a:off x="1419984" y="3634331"/>
            <a:ext cx="342882" cy="350068"/>
            <a:chOff x="3951850" y="2985350"/>
            <a:chExt cx="407950" cy="416500"/>
          </a:xfrm>
        </p:grpSpPr>
        <p:sp>
          <p:nvSpPr>
            <p:cNvPr id="71" name="Google Shape;71;p3"/>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3"/>
          <p:cNvSpPr/>
          <p:nvPr/>
        </p:nvSpPr>
        <p:spPr>
          <a:xfrm rot="10800000" flipH="1">
            <a:off x="733424" y="393602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rot="10800000" flipH="1">
            <a:off x="738525" y="10085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rot="10800000" flipH="1">
            <a:off x="-291325" y="4148475"/>
            <a:ext cx="1182300" cy="10236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rot="10800000" flipH="1">
            <a:off x="420725" y="-6522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1019338" y="416705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3"/>
          <p:cNvGrpSpPr/>
          <p:nvPr/>
        </p:nvGrpSpPr>
        <p:grpSpPr>
          <a:xfrm>
            <a:off x="-50285" y="1452794"/>
            <a:ext cx="624844" cy="599376"/>
            <a:chOff x="5241175" y="4959100"/>
            <a:chExt cx="539775" cy="517775"/>
          </a:xfrm>
        </p:grpSpPr>
        <p:sp>
          <p:nvSpPr>
            <p:cNvPr id="81" name="Google Shape;81;p3"/>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3"/>
          <p:cNvSpPr/>
          <p:nvPr/>
        </p:nvSpPr>
        <p:spPr>
          <a:xfrm>
            <a:off x="47199" y="4430470"/>
            <a:ext cx="505231" cy="459562"/>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88"/>
        <p:cNvGrpSpPr/>
        <p:nvPr/>
      </p:nvGrpSpPr>
      <p:grpSpPr>
        <a:xfrm>
          <a:off x="0" y="0"/>
          <a:ext cx="0" cy="0"/>
          <a:chOff x="0" y="0"/>
          <a:chExt cx="0" cy="0"/>
        </a:xfrm>
      </p:grpSpPr>
      <p:sp>
        <p:nvSpPr>
          <p:cNvPr id="89" name="Google Shape;89;p4"/>
          <p:cNvSpPr/>
          <p:nvPr/>
        </p:nvSpPr>
        <p:spPr>
          <a:xfrm rot="10800000" flipH="1">
            <a:off x="-94969" y="619169"/>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0" name="Google Shape;90;p4"/>
          <p:cNvSpPr/>
          <p:nvPr/>
        </p:nvSpPr>
        <p:spPr>
          <a:xfrm rot="5400000">
            <a:off x="499599" y="1905237"/>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91" name="Google Shape;91;p4"/>
          <p:cNvSpPr txBox="1">
            <a:spLocks noGrp="1"/>
          </p:cNvSpPr>
          <p:nvPr>
            <p:ph type="body" idx="1"/>
          </p:nvPr>
        </p:nvSpPr>
        <p:spPr>
          <a:xfrm>
            <a:off x="2051200" y="2085600"/>
            <a:ext cx="6282300" cy="819900"/>
          </a:xfrm>
          <a:prstGeom prst="rect">
            <a:avLst/>
          </a:prstGeom>
        </p:spPr>
        <p:txBody>
          <a:bodyPr spcFirstLastPara="1" wrap="square" lIns="91425" tIns="91425" rIns="91425" bIns="91425" anchor="ctr" anchorCtr="0">
            <a:noAutofit/>
          </a:bodyPr>
          <a:lstStyle>
            <a:lvl1pPr marL="457200" lvl="0" indent="-381000" rtl="0">
              <a:spcBef>
                <a:spcPts val="600"/>
              </a:spcBef>
              <a:spcAft>
                <a:spcPts val="0"/>
              </a:spcAft>
              <a:buSzPts val="2400"/>
              <a:buFont typeface="Nixie One"/>
              <a:buChar char="◇"/>
              <a:defRPr sz="2400">
                <a:latin typeface="Nixie One"/>
                <a:ea typeface="Nixie One"/>
                <a:cs typeface="Nixie One"/>
                <a:sym typeface="Nixie One"/>
              </a:defRPr>
            </a:lvl1pPr>
            <a:lvl2pPr marL="914400" lvl="1" indent="-381000" rtl="0">
              <a:spcBef>
                <a:spcPts val="0"/>
              </a:spcBef>
              <a:spcAft>
                <a:spcPts val="0"/>
              </a:spcAft>
              <a:buSzPts val="2400"/>
              <a:buFont typeface="Nixie One"/>
              <a:buChar char="￭"/>
              <a:defRPr sz="2400">
                <a:latin typeface="Nixie One"/>
                <a:ea typeface="Nixie One"/>
                <a:cs typeface="Nixie One"/>
                <a:sym typeface="Nixie One"/>
              </a:defRPr>
            </a:lvl2pPr>
            <a:lvl3pPr marL="1371600" lvl="2" indent="-381000" rtl="0">
              <a:spcBef>
                <a:spcPts val="0"/>
              </a:spcBef>
              <a:spcAft>
                <a:spcPts val="0"/>
              </a:spcAft>
              <a:buSzPts val="2400"/>
              <a:buFont typeface="Nixie One"/>
              <a:buChar char="￮"/>
              <a:defRPr sz="2400">
                <a:latin typeface="Nixie One"/>
                <a:ea typeface="Nixie One"/>
                <a:cs typeface="Nixie One"/>
                <a:sym typeface="Nixie One"/>
              </a:defRPr>
            </a:lvl3pPr>
            <a:lvl4pPr marL="1828800" lvl="3" indent="-381000" rtl="0">
              <a:spcBef>
                <a:spcPts val="0"/>
              </a:spcBef>
              <a:spcAft>
                <a:spcPts val="0"/>
              </a:spcAft>
              <a:buSzPts val="2400"/>
              <a:buFont typeface="Nixie One"/>
              <a:buChar char="●"/>
              <a:defRPr sz="2400">
                <a:latin typeface="Nixie One"/>
                <a:ea typeface="Nixie One"/>
                <a:cs typeface="Nixie One"/>
                <a:sym typeface="Nixie One"/>
              </a:defRPr>
            </a:lvl4pPr>
            <a:lvl5pPr marL="2286000" lvl="4" indent="-381000" rtl="0">
              <a:spcBef>
                <a:spcPts val="0"/>
              </a:spcBef>
              <a:spcAft>
                <a:spcPts val="0"/>
              </a:spcAft>
              <a:buSzPts val="2400"/>
              <a:buFont typeface="Nixie One"/>
              <a:buChar char="○"/>
              <a:defRPr sz="2400">
                <a:latin typeface="Nixie One"/>
                <a:ea typeface="Nixie One"/>
                <a:cs typeface="Nixie One"/>
                <a:sym typeface="Nixie One"/>
              </a:defRPr>
            </a:lvl5pPr>
            <a:lvl6pPr marL="2743200" lvl="5" indent="-381000" rtl="0">
              <a:spcBef>
                <a:spcPts val="0"/>
              </a:spcBef>
              <a:spcAft>
                <a:spcPts val="0"/>
              </a:spcAft>
              <a:buSzPts val="2400"/>
              <a:buFont typeface="Nixie One"/>
              <a:buChar char="■"/>
              <a:defRPr sz="2400">
                <a:latin typeface="Nixie One"/>
                <a:ea typeface="Nixie One"/>
                <a:cs typeface="Nixie One"/>
                <a:sym typeface="Nixie One"/>
              </a:defRPr>
            </a:lvl6pPr>
            <a:lvl7pPr marL="3200400" lvl="6" indent="-381000" rtl="0">
              <a:spcBef>
                <a:spcPts val="0"/>
              </a:spcBef>
              <a:spcAft>
                <a:spcPts val="0"/>
              </a:spcAft>
              <a:buSzPts val="2400"/>
              <a:buFont typeface="Nixie One"/>
              <a:buChar char="●"/>
              <a:defRPr sz="2400">
                <a:latin typeface="Nixie One"/>
                <a:ea typeface="Nixie One"/>
                <a:cs typeface="Nixie One"/>
                <a:sym typeface="Nixie One"/>
              </a:defRPr>
            </a:lvl7pPr>
            <a:lvl8pPr marL="3657600" lvl="7" indent="-381000" rtl="0">
              <a:spcBef>
                <a:spcPts val="0"/>
              </a:spcBef>
              <a:spcAft>
                <a:spcPts val="0"/>
              </a:spcAft>
              <a:buSzPts val="2400"/>
              <a:buFont typeface="Nixie One"/>
              <a:buChar char="○"/>
              <a:defRPr sz="2400">
                <a:latin typeface="Nixie One"/>
                <a:ea typeface="Nixie One"/>
                <a:cs typeface="Nixie One"/>
                <a:sym typeface="Nixie One"/>
              </a:defRPr>
            </a:lvl8pPr>
            <a:lvl9pPr marL="4114800" lvl="8" indent="-381000">
              <a:spcBef>
                <a:spcPts val="0"/>
              </a:spcBef>
              <a:spcAft>
                <a:spcPts val="0"/>
              </a:spcAft>
              <a:buSzPts val="2400"/>
              <a:buFont typeface="Nixie One"/>
              <a:buChar char="■"/>
              <a:defRPr sz="2400">
                <a:latin typeface="Nixie One"/>
                <a:ea typeface="Nixie One"/>
                <a:cs typeface="Nixie One"/>
                <a:sym typeface="Nixie One"/>
              </a:defRPr>
            </a:lvl9pPr>
          </a:lstStyle>
          <a:p>
            <a:endParaRPr/>
          </a:p>
        </p:txBody>
      </p:sp>
      <p:sp>
        <p:nvSpPr>
          <p:cNvPr id="92" name="Google Shape;92;p4"/>
          <p:cNvSpPr/>
          <p:nvPr/>
        </p:nvSpPr>
        <p:spPr>
          <a:xfrm rot="10800000" flipH="1">
            <a:off x="-123826" y="28115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flipH="1">
            <a:off x="638175" y="31927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flipH="1">
            <a:off x="752474" y="120180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rot="10800000" flipH="1">
            <a:off x="657225" y="438017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4"/>
          <p:cNvGrpSpPr/>
          <p:nvPr/>
        </p:nvGrpSpPr>
        <p:grpSpPr>
          <a:xfrm>
            <a:off x="986834" y="1394518"/>
            <a:ext cx="351204" cy="324661"/>
            <a:chOff x="5975075" y="2327500"/>
            <a:chExt cx="420100" cy="388350"/>
          </a:xfrm>
        </p:grpSpPr>
        <p:sp>
          <p:nvSpPr>
            <p:cNvPr id="97" name="Google Shape;97;p4"/>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4"/>
          <p:cNvSpPr/>
          <p:nvPr/>
        </p:nvSpPr>
        <p:spPr>
          <a:xfrm>
            <a:off x="203100" y="30227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 name="Google Shape;100;p4"/>
          <p:cNvGrpSpPr/>
          <p:nvPr/>
        </p:nvGrpSpPr>
        <p:grpSpPr>
          <a:xfrm>
            <a:off x="295728" y="877706"/>
            <a:ext cx="247469" cy="392302"/>
            <a:chOff x="6718575" y="2318625"/>
            <a:chExt cx="256950" cy="407375"/>
          </a:xfrm>
        </p:grpSpPr>
        <p:sp>
          <p:nvSpPr>
            <p:cNvPr id="101" name="Google Shape;101;p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 name="Google Shape;109;p4"/>
          <p:cNvGrpSpPr/>
          <p:nvPr/>
        </p:nvGrpSpPr>
        <p:grpSpPr>
          <a:xfrm>
            <a:off x="1229484" y="3310481"/>
            <a:ext cx="342882" cy="350068"/>
            <a:chOff x="3951850" y="2985350"/>
            <a:chExt cx="407950" cy="416500"/>
          </a:xfrm>
        </p:grpSpPr>
        <p:sp>
          <p:nvSpPr>
            <p:cNvPr id="110" name="Google Shape;110;p4"/>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 name="Google Shape;114;p4"/>
          <p:cNvSpPr/>
          <p:nvPr/>
        </p:nvSpPr>
        <p:spPr>
          <a:xfrm rot="10800000" flipH="1">
            <a:off x="542924" y="361217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rot="10800000" flipH="1">
            <a:off x="729000" y="42470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rot="10800000" flipH="1">
            <a:off x="-115052" y="3996025"/>
            <a:ext cx="819900" cy="7098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rot="10800000" flipH="1">
            <a:off x="411200" y="25862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828838" y="384320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4"/>
          <p:cNvGrpSpPr/>
          <p:nvPr/>
        </p:nvGrpSpPr>
        <p:grpSpPr>
          <a:xfrm>
            <a:off x="67092" y="1681690"/>
            <a:ext cx="455624" cy="437054"/>
            <a:chOff x="5241175" y="4959100"/>
            <a:chExt cx="539775" cy="517775"/>
          </a:xfrm>
        </p:grpSpPr>
        <p:sp>
          <p:nvSpPr>
            <p:cNvPr id="120" name="Google Shape;120;p4"/>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4"/>
          <p:cNvSpPr/>
          <p:nvPr/>
        </p:nvSpPr>
        <p:spPr>
          <a:xfrm>
            <a:off x="144926" y="4214500"/>
            <a:ext cx="299952" cy="272838"/>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txBox="1"/>
          <p:nvPr/>
        </p:nvSpPr>
        <p:spPr>
          <a:xfrm>
            <a:off x="94000" y="1929581"/>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0">
                <a:solidFill>
                  <a:srgbClr val="FFFFFF"/>
                </a:solidFill>
                <a:latin typeface="Nixie One"/>
                <a:ea typeface="Nixie One"/>
                <a:cs typeface="Nixie One"/>
                <a:sym typeface="Nixie One"/>
              </a:rPr>
              <a:t>“</a:t>
            </a:r>
            <a:endParaRPr sz="12000">
              <a:solidFill>
                <a:srgbClr val="FFFFFF"/>
              </a:solidFill>
              <a:latin typeface="Nixie One"/>
              <a:ea typeface="Nixie One"/>
              <a:cs typeface="Nixie One"/>
              <a:sym typeface="Nixie One"/>
            </a:endParaRPr>
          </a:p>
        </p:txBody>
      </p:sp>
      <p:sp>
        <p:nvSpPr>
          <p:cNvPr id="128" name="Google Shape;128;p4"/>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atin typeface="Nixie One"/>
                <a:ea typeface="Nixie One"/>
                <a:cs typeface="Nixie One"/>
                <a:sym typeface="Nixie One"/>
              </a:defRPr>
            </a:lvl1pPr>
            <a:lvl2pPr lvl="1">
              <a:buNone/>
              <a:defRPr>
                <a:latin typeface="Nixie One"/>
                <a:ea typeface="Nixie One"/>
                <a:cs typeface="Nixie One"/>
                <a:sym typeface="Nixie One"/>
              </a:defRPr>
            </a:lvl2pPr>
            <a:lvl3pPr lvl="2">
              <a:buNone/>
              <a:defRPr>
                <a:latin typeface="Nixie One"/>
                <a:ea typeface="Nixie One"/>
                <a:cs typeface="Nixie One"/>
                <a:sym typeface="Nixie One"/>
              </a:defRPr>
            </a:lvl3pPr>
            <a:lvl4pPr lvl="3">
              <a:buNone/>
              <a:defRPr>
                <a:latin typeface="Nixie One"/>
                <a:ea typeface="Nixie One"/>
                <a:cs typeface="Nixie One"/>
                <a:sym typeface="Nixie One"/>
              </a:defRPr>
            </a:lvl4pPr>
            <a:lvl5pPr lvl="4">
              <a:buNone/>
              <a:defRPr>
                <a:latin typeface="Nixie One"/>
                <a:ea typeface="Nixie One"/>
                <a:cs typeface="Nixie One"/>
                <a:sym typeface="Nixie One"/>
              </a:defRPr>
            </a:lvl5pPr>
            <a:lvl6pPr lvl="5">
              <a:buNone/>
              <a:defRPr>
                <a:latin typeface="Nixie One"/>
                <a:ea typeface="Nixie One"/>
                <a:cs typeface="Nixie One"/>
                <a:sym typeface="Nixie One"/>
              </a:defRPr>
            </a:lvl6pPr>
            <a:lvl7pPr lvl="6">
              <a:buNone/>
              <a:defRPr>
                <a:latin typeface="Nixie One"/>
                <a:ea typeface="Nixie One"/>
                <a:cs typeface="Nixie One"/>
                <a:sym typeface="Nixie One"/>
              </a:defRPr>
            </a:lvl7pPr>
            <a:lvl8pPr lvl="7">
              <a:buNone/>
              <a:defRPr>
                <a:latin typeface="Nixie One"/>
                <a:ea typeface="Nixie One"/>
                <a:cs typeface="Nixie One"/>
                <a:sym typeface="Nixie One"/>
              </a:defRPr>
            </a:lvl8pPr>
            <a:lvl9pPr lvl="8">
              <a:buNone/>
              <a:defRPr>
                <a:latin typeface="Nixie One"/>
                <a:ea typeface="Nixie One"/>
                <a:cs typeface="Nixie One"/>
                <a:sym typeface="Nixie 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129"/>
        <p:cNvGrpSpPr/>
        <p:nvPr/>
      </p:nvGrpSpPr>
      <p:grpSpPr>
        <a:xfrm>
          <a:off x="0" y="0"/>
          <a:ext cx="0" cy="0"/>
          <a:chOff x="0" y="0"/>
          <a:chExt cx="0" cy="0"/>
        </a:xfrm>
      </p:grpSpPr>
      <p:sp>
        <p:nvSpPr>
          <p:cNvPr id="130" name="Google Shape;130;p5"/>
          <p:cNvSpPr/>
          <p:nvPr/>
        </p:nvSpPr>
        <p:spPr>
          <a:xfrm rot="10800000" flipH="1">
            <a:off x="7663675" y="3684808"/>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1" name="Google Shape;131;p5"/>
          <p:cNvSpPr/>
          <p:nvPr/>
        </p:nvSpPr>
        <p:spPr>
          <a:xfrm rot="5400000">
            <a:off x="499599" y="157100"/>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32" name="Google Shape;132;p5"/>
          <p:cNvSpPr txBox="1">
            <a:spLocks noGrp="1"/>
          </p:cNvSpPr>
          <p:nvPr>
            <p:ph type="title"/>
          </p:nvPr>
        </p:nvSpPr>
        <p:spPr>
          <a:xfrm>
            <a:off x="1732700" y="1735600"/>
            <a:ext cx="4944300" cy="6453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133" name="Google Shape;133;p5"/>
          <p:cNvSpPr txBox="1">
            <a:spLocks noGrp="1"/>
          </p:cNvSpPr>
          <p:nvPr>
            <p:ph type="body" idx="1"/>
          </p:nvPr>
        </p:nvSpPr>
        <p:spPr>
          <a:xfrm>
            <a:off x="1732700" y="2255125"/>
            <a:ext cx="4944300" cy="1659900"/>
          </a:xfrm>
          <a:prstGeom prst="rect">
            <a:avLst/>
          </a:prstGeom>
        </p:spPr>
        <p:txBody>
          <a:bodyPr spcFirstLastPara="1" wrap="square" lIns="91425" tIns="91425" rIns="91425" bIns="91425" anchor="t" anchorCtr="0">
            <a:noAutofit/>
          </a:bodyPr>
          <a:lstStyle>
            <a:lvl1pPr marL="457200" lvl="0" indent="-317500">
              <a:spcBef>
                <a:spcPts val="600"/>
              </a:spcBef>
              <a:spcAft>
                <a:spcPts val="0"/>
              </a:spcAft>
              <a:buSzPts val="1400"/>
              <a:buFont typeface="Muli"/>
              <a:buChar char="◇"/>
              <a:defRPr>
                <a:latin typeface="Muli"/>
                <a:ea typeface="Muli"/>
                <a:cs typeface="Muli"/>
                <a:sym typeface="Muli"/>
              </a:defRPr>
            </a:lvl1pPr>
            <a:lvl2pPr marL="914400" lvl="1" indent="-317500">
              <a:spcBef>
                <a:spcPts val="0"/>
              </a:spcBef>
              <a:spcAft>
                <a:spcPts val="0"/>
              </a:spcAft>
              <a:buSzPts val="1400"/>
              <a:buFont typeface="Muli"/>
              <a:buChar char="￭"/>
              <a:defRPr>
                <a:latin typeface="Muli"/>
                <a:ea typeface="Muli"/>
                <a:cs typeface="Muli"/>
                <a:sym typeface="Muli"/>
              </a:defRPr>
            </a:lvl2pPr>
            <a:lvl3pPr marL="1371600" lvl="2" indent="-317500">
              <a:spcBef>
                <a:spcPts val="0"/>
              </a:spcBef>
              <a:spcAft>
                <a:spcPts val="0"/>
              </a:spcAft>
              <a:buSzPts val="1400"/>
              <a:buFont typeface="Muli"/>
              <a:buChar char="￮"/>
              <a:defRPr>
                <a:latin typeface="Muli"/>
                <a:ea typeface="Muli"/>
                <a:cs typeface="Muli"/>
                <a:sym typeface="Muli"/>
              </a:defRPr>
            </a:lvl3pPr>
            <a:lvl4pPr marL="1828800" lvl="3" indent="-317500">
              <a:spcBef>
                <a:spcPts val="0"/>
              </a:spcBef>
              <a:spcAft>
                <a:spcPts val="0"/>
              </a:spcAft>
              <a:buSzPts val="1400"/>
              <a:buFont typeface="Muli"/>
              <a:buChar char="●"/>
              <a:defRPr>
                <a:latin typeface="Muli"/>
                <a:ea typeface="Muli"/>
                <a:cs typeface="Muli"/>
                <a:sym typeface="Muli"/>
              </a:defRPr>
            </a:lvl4pPr>
            <a:lvl5pPr marL="2286000" lvl="4" indent="-317500">
              <a:spcBef>
                <a:spcPts val="0"/>
              </a:spcBef>
              <a:spcAft>
                <a:spcPts val="0"/>
              </a:spcAft>
              <a:buSzPts val="1400"/>
              <a:buFont typeface="Muli"/>
              <a:buChar char="○"/>
              <a:defRPr>
                <a:latin typeface="Muli"/>
                <a:ea typeface="Muli"/>
                <a:cs typeface="Muli"/>
                <a:sym typeface="Muli"/>
              </a:defRPr>
            </a:lvl5pPr>
            <a:lvl6pPr marL="2743200" lvl="5" indent="-317500">
              <a:spcBef>
                <a:spcPts val="0"/>
              </a:spcBef>
              <a:spcAft>
                <a:spcPts val="0"/>
              </a:spcAft>
              <a:buSzPts val="1400"/>
              <a:buFont typeface="Muli"/>
              <a:buChar char="■"/>
              <a:defRPr>
                <a:latin typeface="Muli"/>
                <a:ea typeface="Muli"/>
                <a:cs typeface="Muli"/>
                <a:sym typeface="Muli"/>
              </a:defRPr>
            </a:lvl6pPr>
            <a:lvl7pPr marL="3200400" lvl="6" indent="-317500">
              <a:spcBef>
                <a:spcPts val="0"/>
              </a:spcBef>
              <a:spcAft>
                <a:spcPts val="0"/>
              </a:spcAft>
              <a:buSzPts val="1400"/>
              <a:buFont typeface="Muli"/>
              <a:buChar char="●"/>
              <a:defRPr>
                <a:latin typeface="Muli"/>
                <a:ea typeface="Muli"/>
                <a:cs typeface="Muli"/>
                <a:sym typeface="Muli"/>
              </a:defRPr>
            </a:lvl7pPr>
            <a:lvl8pPr marL="3657600" lvl="7" indent="-317500">
              <a:spcBef>
                <a:spcPts val="0"/>
              </a:spcBef>
              <a:spcAft>
                <a:spcPts val="0"/>
              </a:spcAft>
              <a:buSzPts val="1400"/>
              <a:buFont typeface="Muli"/>
              <a:buChar char="○"/>
              <a:defRPr>
                <a:latin typeface="Muli"/>
                <a:ea typeface="Muli"/>
                <a:cs typeface="Muli"/>
                <a:sym typeface="Muli"/>
              </a:defRPr>
            </a:lvl8pPr>
            <a:lvl9pPr marL="4114800" lvl="8" indent="-317500">
              <a:spcBef>
                <a:spcPts val="0"/>
              </a:spcBef>
              <a:spcAft>
                <a:spcPts val="0"/>
              </a:spcAft>
              <a:buSzPts val="1400"/>
              <a:buFont typeface="Muli"/>
              <a:buChar char="■"/>
              <a:defRPr>
                <a:latin typeface="Muli"/>
                <a:ea typeface="Muli"/>
                <a:cs typeface="Muli"/>
                <a:sym typeface="Muli"/>
              </a:defRPr>
            </a:lvl9pPr>
          </a:lstStyle>
          <a:p>
            <a:endParaRPr/>
          </a:p>
        </p:txBody>
      </p:sp>
      <p:sp>
        <p:nvSpPr>
          <p:cNvPr id="134" name="Google Shape;134;p5"/>
          <p:cNvSpPr/>
          <p:nvPr/>
        </p:nvSpPr>
        <p:spPr>
          <a:xfrm rot="10800000" flipH="1">
            <a:off x="-123826" y="10589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rot="10800000" flipH="1">
            <a:off x="638175" y="14401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rot="10800000" flipH="1">
            <a:off x="1495424" y="-1316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rot="10800000" flipH="1">
            <a:off x="327800" y="8892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rot="10800000" flipH="1">
            <a:off x="8486774" y="423077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rot="10800000" flipH="1">
            <a:off x="8124824" y="461570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rot="10800000" flipH="1">
            <a:off x="7821348" y="2935400"/>
            <a:ext cx="819900" cy="7098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rot="10800000" flipH="1">
            <a:off x="8486775" y="351217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5"/>
          <p:cNvGrpSpPr/>
          <p:nvPr/>
        </p:nvGrpSpPr>
        <p:grpSpPr>
          <a:xfrm>
            <a:off x="1729784" y="61068"/>
            <a:ext cx="351204" cy="324661"/>
            <a:chOff x="5975075" y="2327500"/>
            <a:chExt cx="420100" cy="388350"/>
          </a:xfrm>
        </p:grpSpPr>
        <p:sp>
          <p:nvSpPr>
            <p:cNvPr id="143" name="Google Shape;143;p5"/>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5"/>
          <p:cNvSpPr/>
          <p:nvPr/>
        </p:nvSpPr>
        <p:spPr>
          <a:xfrm>
            <a:off x="203100" y="12701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8772688" y="446180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5"/>
          <p:cNvGrpSpPr/>
          <p:nvPr/>
        </p:nvGrpSpPr>
        <p:grpSpPr>
          <a:xfrm>
            <a:off x="7354067" y="3426715"/>
            <a:ext cx="455624" cy="437054"/>
            <a:chOff x="5241175" y="4959100"/>
            <a:chExt cx="539775" cy="517775"/>
          </a:xfrm>
        </p:grpSpPr>
        <p:sp>
          <p:nvSpPr>
            <p:cNvPr id="148" name="Google Shape;148;p5"/>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5"/>
          <p:cNvSpPr/>
          <p:nvPr/>
        </p:nvSpPr>
        <p:spPr>
          <a:xfrm>
            <a:off x="8081326" y="3153875"/>
            <a:ext cx="299952" cy="272838"/>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5"/>
          <p:cNvGrpSpPr/>
          <p:nvPr/>
        </p:nvGrpSpPr>
        <p:grpSpPr>
          <a:xfrm>
            <a:off x="904276" y="515192"/>
            <a:ext cx="382958" cy="607111"/>
            <a:chOff x="6718575" y="2318625"/>
            <a:chExt cx="256950" cy="407375"/>
          </a:xfrm>
        </p:grpSpPr>
        <p:sp>
          <p:nvSpPr>
            <p:cNvPr id="156" name="Google Shape;156;p5"/>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5"/>
          <p:cNvGrpSpPr/>
          <p:nvPr/>
        </p:nvGrpSpPr>
        <p:grpSpPr>
          <a:xfrm>
            <a:off x="335759" y="1840531"/>
            <a:ext cx="342882" cy="350068"/>
            <a:chOff x="3951850" y="2985350"/>
            <a:chExt cx="407950" cy="416500"/>
          </a:xfrm>
        </p:grpSpPr>
        <p:sp>
          <p:nvSpPr>
            <p:cNvPr id="165" name="Google Shape;165;p5"/>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170"/>
        <p:cNvGrpSpPr/>
        <p:nvPr/>
      </p:nvGrpSpPr>
      <p:grpSpPr>
        <a:xfrm>
          <a:off x="0" y="0"/>
          <a:ext cx="0" cy="0"/>
          <a:chOff x="0" y="0"/>
          <a:chExt cx="0" cy="0"/>
        </a:xfrm>
      </p:grpSpPr>
      <p:sp>
        <p:nvSpPr>
          <p:cNvPr id="171" name="Google Shape;171;p6"/>
          <p:cNvSpPr/>
          <p:nvPr/>
        </p:nvSpPr>
        <p:spPr>
          <a:xfrm rot="10800000" flipH="1">
            <a:off x="7663675" y="3684808"/>
            <a:ext cx="1034700" cy="8958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72" name="Google Shape;172;p6"/>
          <p:cNvSpPr/>
          <p:nvPr/>
        </p:nvSpPr>
        <p:spPr>
          <a:xfrm rot="5400000">
            <a:off x="499599" y="157100"/>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173" name="Google Shape;173;p6"/>
          <p:cNvSpPr txBox="1">
            <a:spLocks noGrp="1"/>
          </p:cNvSpPr>
          <p:nvPr>
            <p:ph type="title"/>
          </p:nvPr>
        </p:nvSpPr>
        <p:spPr>
          <a:xfrm>
            <a:off x="1732700" y="1735600"/>
            <a:ext cx="4944300" cy="645300"/>
          </a:xfrm>
          <a:prstGeom prst="rect">
            <a:avLst/>
          </a:prstGeom>
        </p:spPr>
        <p:txBody>
          <a:bodyPr spcFirstLastPara="1" wrap="square" lIns="91425" tIns="91425" rIns="91425" bIns="91425" anchor="b" anchorCtr="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174" name="Google Shape;174;p6"/>
          <p:cNvSpPr txBox="1">
            <a:spLocks noGrp="1"/>
          </p:cNvSpPr>
          <p:nvPr>
            <p:ph type="body" idx="1"/>
          </p:nvPr>
        </p:nvSpPr>
        <p:spPr>
          <a:xfrm>
            <a:off x="1734000" y="2414450"/>
            <a:ext cx="2667300" cy="2663700"/>
          </a:xfrm>
          <a:prstGeom prst="rect">
            <a:avLst/>
          </a:prstGeom>
        </p:spPr>
        <p:txBody>
          <a:bodyPr spcFirstLastPara="1" wrap="square" lIns="91425" tIns="91425" rIns="91425" bIns="91425" anchor="t" anchorCtr="0">
            <a:noAutofit/>
          </a:bodyPr>
          <a:lstStyle>
            <a:lvl1pPr marL="457200" lvl="0" indent="-317500">
              <a:spcBef>
                <a:spcPts val="60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75" name="Google Shape;175;p6"/>
          <p:cNvSpPr txBox="1">
            <a:spLocks noGrp="1"/>
          </p:cNvSpPr>
          <p:nvPr>
            <p:ph type="body" idx="2"/>
          </p:nvPr>
        </p:nvSpPr>
        <p:spPr>
          <a:xfrm>
            <a:off x="4562088" y="2414450"/>
            <a:ext cx="2667300" cy="2663700"/>
          </a:xfrm>
          <a:prstGeom prst="rect">
            <a:avLst/>
          </a:prstGeom>
        </p:spPr>
        <p:txBody>
          <a:bodyPr spcFirstLastPara="1" wrap="square" lIns="91425" tIns="91425" rIns="91425" bIns="91425" anchor="t" anchorCtr="0">
            <a:noAutofit/>
          </a:bodyPr>
          <a:lstStyle>
            <a:lvl1pPr marL="457200" lvl="0" indent="-317500">
              <a:spcBef>
                <a:spcPts val="60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76" name="Google Shape;176;p6"/>
          <p:cNvSpPr/>
          <p:nvPr/>
        </p:nvSpPr>
        <p:spPr>
          <a:xfrm rot="10800000" flipH="1">
            <a:off x="-123826" y="10589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rot="10800000" flipH="1">
            <a:off x="638175" y="14401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rot="10800000" flipH="1">
            <a:off x="1495424" y="-1316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rot="10800000" flipH="1">
            <a:off x="327800" y="8892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 name="Google Shape;180;p6"/>
          <p:cNvGrpSpPr/>
          <p:nvPr/>
        </p:nvGrpSpPr>
        <p:grpSpPr>
          <a:xfrm>
            <a:off x="1729784" y="61068"/>
            <a:ext cx="351204" cy="324661"/>
            <a:chOff x="5975075" y="2327500"/>
            <a:chExt cx="420100" cy="388350"/>
          </a:xfrm>
        </p:grpSpPr>
        <p:sp>
          <p:nvSpPr>
            <p:cNvPr id="181" name="Google Shape;181;p6"/>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6"/>
          <p:cNvSpPr/>
          <p:nvPr/>
        </p:nvSpPr>
        <p:spPr>
          <a:xfrm>
            <a:off x="203100" y="12701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 name="Google Shape;184;p6"/>
          <p:cNvGrpSpPr/>
          <p:nvPr/>
        </p:nvGrpSpPr>
        <p:grpSpPr>
          <a:xfrm>
            <a:off x="904276" y="515192"/>
            <a:ext cx="382958" cy="607111"/>
            <a:chOff x="6718575" y="2318625"/>
            <a:chExt cx="256950" cy="407375"/>
          </a:xfrm>
        </p:grpSpPr>
        <p:sp>
          <p:nvSpPr>
            <p:cNvPr id="185" name="Google Shape;185;p6"/>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 name="Google Shape;193;p6"/>
          <p:cNvGrpSpPr/>
          <p:nvPr/>
        </p:nvGrpSpPr>
        <p:grpSpPr>
          <a:xfrm>
            <a:off x="335759" y="1840531"/>
            <a:ext cx="342882" cy="350068"/>
            <a:chOff x="3951850" y="2985350"/>
            <a:chExt cx="407950" cy="416500"/>
          </a:xfrm>
        </p:grpSpPr>
        <p:sp>
          <p:nvSpPr>
            <p:cNvPr id="194" name="Google Shape;194;p6"/>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6"/>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6"/>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 name="Google Shape;198;p6"/>
          <p:cNvSpPr/>
          <p:nvPr/>
        </p:nvSpPr>
        <p:spPr>
          <a:xfrm rot="10800000" flipH="1">
            <a:off x="8486774" y="4230775"/>
            <a:ext cx="819900" cy="7101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rot="10800000" flipH="1">
            <a:off x="8124824" y="4615700"/>
            <a:ext cx="428700" cy="3711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rot="10800000" flipH="1">
            <a:off x="7821348" y="2935400"/>
            <a:ext cx="819900" cy="7098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rot="10800000" flipH="1">
            <a:off x="8486775" y="3512175"/>
            <a:ext cx="358800" cy="3105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8772688" y="4461808"/>
            <a:ext cx="248073" cy="248058"/>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 name="Google Shape;203;p6"/>
          <p:cNvGrpSpPr/>
          <p:nvPr/>
        </p:nvGrpSpPr>
        <p:grpSpPr>
          <a:xfrm>
            <a:off x="7354067" y="3426715"/>
            <a:ext cx="455624" cy="437054"/>
            <a:chOff x="5241175" y="4959100"/>
            <a:chExt cx="539775" cy="517775"/>
          </a:xfrm>
        </p:grpSpPr>
        <p:sp>
          <p:nvSpPr>
            <p:cNvPr id="204" name="Google Shape;204;p6"/>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6"/>
          <p:cNvSpPr/>
          <p:nvPr/>
        </p:nvSpPr>
        <p:spPr>
          <a:xfrm>
            <a:off x="8081326" y="3153875"/>
            <a:ext cx="299952" cy="272838"/>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212"/>
        <p:cNvGrpSpPr/>
        <p:nvPr/>
      </p:nvGrpSpPr>
      <p:grpSpPr>
        <a:xfrm>
          <a:off x="0" y="0"/>
          <a:ext cx="0" cy="0"/>
          <a:chOff x="0" y="0"/>
          <a:chExt cx="0" cy="0"/>
        </a:xfrm>
      </p:grpSpPr>
      <p:sp>
        <p:nvSpPr>
          <p:cNvPr id="213" name="Google Shape;213;p7"/>
          <p:cNvSpPr/>
          <p:nvPr/>
        </p:nvSpPr>
        <p:spPr>
          <a:xfrm rot="5400000">
            <a:off x="499599" y="157100"/>
            <a:ext cx="1146000" cy="1323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214" name="Google Shape;214;p7"/>
          <p:cNvSpPr txBox="1">
            <a:spLocks noGrp="1"/>
          </p:cNvSpPr>
          <p:nvPr>
            <p:ph type="title"/>
          </p:nvPr>
        </p:nvSpPr>
        <p:spPr>
          <a:xfrm>
            <a:off x="1732700" y="1735600"/>
            <a:ext cx="4944300" cy="645300"/>
          </a:xfrm>
          <a:prstGeom prst="rect">
            <a:avLst/>
          </a:prstGeom>
        </p:spPr>
        <p:txBody>
          <a:bodyPr spcFirstLastPara="1" wrap="square" lIns="91425" tIns="91425" rIns="91425" bIns="91425" anchor="b" anchorCtr="0">
            <a:noAutofit/>
          </a:bodyPr>
          <a:lstStyle>
            <a:lvl1pPr lvl="0" rtl="0">
              <a:spcBef>
                <a:spcPts val="0"/>
              </a:spcBef>
              <a:spcAft>
                <a:spcPts val="0"/>
              </a:spcAft>
              <a:buSzPts val="4000"/>
              <a:buNone/>
              <a:defRPr/>
            </a:lvl1pPr>
            <a:lvl2pPr lvl="1" rtl="0">
              <a:spcBef>
                <a:spcPts val="0"/>
              </a:spcBef>
              <a:spcAft>
                <a:spcPts val="0"/>
              </a:spcAft>
              <a:buSzPts val="4000"/>
              <a:buNone/>
              <a:defRPr/>
            </a:lvl2pPr>
            <a:lvl3pPr lvl="2" rtl="0">
              <a:spcBef>
                <a:spcPts val="0"/>
              </a:spcBef>
              <a:spcAft>
                <a:spcPts val="0"/>
              </a:spcAft>
              <a:buSzPts val="4000"/>
              <a:buNone/>
              <a:defRPr/>
            </a:lvl3pPr>
            <a:lvl4pPr lvl="3" rtl="0">
              <a:spcBef>
                <a:spcPts val="0"/>
              </a:spcBef>
              <a:spcAft>
                <a:spcPts val="0"/>
              </a:spcAft>
              <a:buSzPts val="4000"/>
              <a:buNone/>
              <a:defRPr/>
            </a:lvl4pPr>
            <a:lvl5pPr lvl="4" rtl="0">
              <a:spcBef>
                <a:spcPts val="0"/>
              </a:spcBef>
              <a:spcAft>
                <a:spcPts val="0"/>
              </a:spcAft>
              <a:buSzPts val="4000"/>
              <a:buNone/>
              <a:defRPr/>
            </a:lvl5pPr>
            <a:lvl6pPr lvl="5" rtl="0">
              <a:spcBef>
                <a:spcPts val="0"/>
              </a:spcBef>
              <a:spcAft>
                <a:spcPts val="0"/>
              </a:spcAft>
              <a:buSzPts val="4000"/>
              <a:buNone/>
              <a:defRPr/>
            </a:lvl6pPr>
            <a:lvl7pPr lvl="6" rtl="0">
              <a:spcBef>
                <a:spcPts val="0"/>
              </a:spcBef>
              <a:spcAft>
                <a:spcPts val="0"/>
              </a:spcAft>
              <a:buSzPts val="4000"/>
              <a:buNone/>
              <a:defRPr/>
            </a:lvl7pPr>
            <a:lvl8pPr lvl="7" rtl="0">
              <a:spcBef>
                <a:spcPts val="0"/>
              </a:spcBef>
              <a:spcAft>
                <a:spcPts val="0"/>
              </a:spcAft>
              <a:buSzPts val="4000"/>
              <a:buNone/>
              <a:defRPr/>
            </a:lvl8pPr>
            <a:lvl9pPr lvl="8" rtl="0">
              <a:spcBef>
                <a:spcPts val="0"/>
              </a:spcBef>
              <a:spcAft>
                <a:spcPts val="0"/>
              </a:spcAft>
              <a:buSzPts val="4000"/>
              <a:buNone/>
              <a:defRPr/>
            </a:lvl9pPr>
          </a:lstStyle>
          <a:p>
            <a:endParaRPr/>
          </a:p>
        </p:txBody>
      </p:sp>
      <p:sp>
        <p:nvSpPr>
          <p:cNvPr id="215" name="Google Shape;215;p7"/>
          <p:cNvSpPr txBox="1">
            <a:spLocks noGrp="1"/>
          </p:cNvSpPr>
          <p:nvPr>
            <p:ph type="body" idx="1"/>
          </p:nvPr>
        </p:nvSpPr>
        <p:spPr>
          <a:xfrm>
            <a:off x="1732700"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6" name="Google Shape;216;p7"/>
          <p:cNvSpPr txBox="1">
            <a:spLocks noGrp="1"/>
          </p:cNvSpPr>
          <p:nvPr>
            <p:ph type="body" idx="2"/>
          </p:nvPr>
        </p:nvSpPr>
        <p:spPr>
          <a:xfrm>
            <a:off x="4020972"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7" name="Google Shape;217;p7"/>
          <p:cNvSpPr txBox="1">
            <a:spLocks noGrp="1"/>
          </p:cNvSpPr>
          <p:nvPr>
            <p:ph type="body" idx="3"/>
          </p:nvPr>
        </p:nvSpPr>
        <p:spPr>
          <a:xfrm>
            <a:off x="6309245" y="2380900"/>
            <a:ext cx="2176800" cy="25449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18" name="Google Shape;218;p7"/>
          <p:cNvSpPr/>
          <p:nvPr/>
        </p:nvSpPr>
        <p:spPr>
          <a:xfrm rot="10800000" flipH="1">
            <a:off x="-123826" y="1058975"/>
            <a:ext cx="819900" cy="7101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rot="10800000" flipH="1">
            <a:off x="638175" y="1440100"/>
            <a:ext cx="428700" cy="371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rot="10800000" flipH="1">
            <a:off x="1495424" y="-131650"/>
            <a:ext cx="819900" cy="7101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rot="10800000" flipH="1">
            <a:off x="327800" y="88925"/>
            <a:ext cx="358800" cy="3105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 name="Google Shape;222;p7"/>
          <p:cNvGrpSpPr/>
          <p:nvPr/>
        </p:nvGrpSpPr>
        <p:grpSpPr>
          <a:xfrm>
            <a:off x="1729784" y="61068"/>
            <a:ext cx="351204" cy="324661"/>
            <a:chOff x="5975075" y="2327500"/>
            <a:chExt cx="420100" cy="388350"/>
          </a:xfrm>
        </p:grpSpPr>
        <p:sp>
          <p:nvSpPr>
            <p:cNvPr id="223" name="Google Shape;223;p7"/>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 name="Google Shape;225;p7"/>
          <p:cNvSpPr/>
          <p:nvPr/>
        </p:nvSpPr>
        <p:spPr>
          <a:xfrm>
            <a:off x="203100" y="1270177"/>
            <a:ext cx="166061" cy="287704"/>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19B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 name="Google Shape;226;p7"/>
          <p:cNvGrpSpPr/>
          <p:nvPr/>
        </p:nvGrpSpPr>
        <p:grpSpPr>
          <a:xfrm>
            <a:off x="904276" y="515192"/>
            <a:ext cx="382958" cy="607111"/>
            <a:chOff x="6718575" y="2318625"/>
            <a:chExt cx="256950" cy="407375"/>
          </a:xfrm>
        </p:grpSpPr>
        <p:sp>
          <p:nvSpPr>
            <p:cNvPr id="227" name="Google Shape;227;p7"/>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 name="Google Shape;235;p7"/>
          <p:cNvGrpSpPr/>
          <p:nvPr/>
        </p:nvGrpSpPr>
        <p:grpSpPr>
          <a:xfrm>
            <a:off x="335759" y="1840531"/>
            <a:ext cx="342882" cy="350068"/>
            <a:chOff x="3951850" y="2985350"/>
            <a:chExt cx="407950" cy="416500"/>
          </a:xfrm>
        </p:grpSpPr>
        <p:sp>
          <p:nvSpPr>
            <p:cNvPr id="236" name="Google Shape;236;p7"/>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9050" cap="rnd"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 name="Google Shape;240;p7"/>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21"/>
        <p:cNvGrpSpPr/>
        <p:nvPr/>
      </p:nvGrpSpPr>
      <p:grpSpPr>
        <a:xfrm>
          <a:off x="0" y="0"/>
          <a:ext cx="0" cy="0"/>
          <a:chOff x="0" y="0"/>
          <a:chExt cx="0" cy="0"/>
        </a:xfrm>
      </p:grpSpPr>
      <p:sp>
        <p:nvSpPr>
          <p:cNvPr id="322" name="Google Shape;322;p10"/>
          <p:cNvSpPr/>
          <p:nvPr/>
        </p:nvSpPr>
        <p:spPr>
          <a:xfrm rot="10800000" flipH="1">
            <a:off x="8218352" y="4121459"/>
            <a:ext cx="685200" cy="593400"/>
          </a:xfrm>
          <a:custGeom>
            <a:avLst/>
            <a:gdLst/>
            <a:ahLst/>
            <a:cxnLst/>
            <a:rect l="l" t="t" r="r" b="b"/>
            <a:pathLst>
              <a:path w="120000" h="120000" extrusionOk="0">
                <a:moveTo>
                  <a:pt x="30000" y="0"/>
                </a:moveTo>
                <a:lnTo>
                  <a:pt x="0" y="59994"/>
                </a:lnTo>
                <a:lnTo>
                  <a:pt x="30000" y="120000"/>
                </a:lnTo>
                <a:lnTo>
                  <a:pt x="90000" y="120000"/>
                </a:lnTo>
                <a:lnTo>
                  <a:pt x="120000" y="59994"/>
                </a:lnTo>
                <a:lnTo>
                  <a:pt x="90000" y="0"/>
                </a:lnTo>
                <a:lnTo>
                  <a:pt x="30000" y="0"/>
                </a:lnTo>
                <a:close/>
                <a:moveTo>
                  <a:pt x="38477" y="16950"/>
                </a:moveTo>
                <a:lnTo>
                  <a:pt x="81522" y="16950"/>
                </a:lnTo>
                <a:lnTo>
                  <a:pt x="103033" y="59994"/>
                </a:lnTo>
                <a:lnTo>
                  <a:pt x="81522" y="103038"/>
                </a:lnTo>
                <a:lnTo>
                  <a:pt x="38477" y="103038"/>
                </a:lnTo>
                <a:lnTo>
                  <a:pt x="16955" y="59994"/>
                </a:lnTo>
                <a:lnTo>
                  <a:pt x="38477" y="16950"/>
                </a:lnTo>
                <a:close/>
              </a:path>
            </a:pathLst>
          </a:custGeom>
          <a:gradFill>
            <a:gsLst>
              <a:gs pos="0">
                <a:srgbClr val="3393E2"/>
              </a:gs>
              <a:gs pos="100000">
                <a:srgbClr val="00E2C7"/>
              </a:gs>
            </a:gsLst>
            <a:lin ang="6983783" scaled="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3" name="Google Shape;323;p10"/>
          <p:cNvSpPr/>
          <p:nvPr/>
        </p:nvSpPr>
        <p:spPr>
          <a:xfrm rot="5400000">
            <a:off x="388487" y="105212"/>
            <a:ext cx="944100" cy="10902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24" name="Google Shape;324;p10"/>
          <p:cNvSpPr/>
          <p:nvPr/>
        </p:nvSpPr>
        <p:spPr>
          <a:xfrm rot="10800000" flipH="1">
            <a:off x="-123825" y="847791"/>
            <a:ext cx="674400" cy="584400"/>
          </a:xfrm>
          <a:prstGeom prst="hexagon">
            <a:avLst>
              <a:gd name="adj" fmla="val 28678"/>
              <a:gd name="vf" fmla="val 115470"/>
            </a:avLst>
          </a:prstGeom>
          <a:noFill/>
          <a:ln w="9525" cap="flat" cmpd="sng">
            <a:solidFill>
              <a:srgbClr val="19BB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0"/>
          <p:cNvSpPr/>
          <p:nvPr/>
        </p:nvSpPr>
        <p:spPr>
          <a:xfrm rot="10800000" flipH="1">
            <a:off x="503116" y="1161450"/>
            <a:ext cx="352800" cy="3054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0"/>
          <p:cNvSpPr/>
          <p:nvPr/>
        </p:nvSpPr>
        <p:spPr>
          <a:xfrm rot="10800000" flipH="1">
            <a:off x="1208424" y="-131812"/>
            <a:ext cx="674400" cy="584400"/>
          </a:xfrm>
          <a:prstGeom prst="hexagon">
            <a:avLst>
              <a:gd name="adj" fmla="val 28678"/>
              <a:gd name="vf" fmla="val 115470"/>
            </a:avLst>
          </a:prstGeom>
          <a:noFill/>
          <a:ln w="76200" cap="flat" cmpd="sng">
            <a:solidFill>
              <a:srgbClr val="184769"/>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0"/>
          <p:cNvSpPr/>
          <p:nvPr/>
        </p:nvSpPr>
        <p:spPr>
          <a:xfrm rot="10800000" flipH="1">
            <a:off x="247753" y="49693"/>
            <a:ext cx="295200" cy="255600"/>
          </a:xfrm>
          <a:prstGeom prst="hexagon">
            <a:avLst>
              <a:gd name="adj" fmla="val 28678"/>
              <a:gd name="vf" fmla="val 115470"/>
            </a:avLst>
          </a:prstGeom>
          <a:solidFill>
            <a:srgbClr val="00E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0"/>
          <p:cNvSpPr/>
          <p:nvPr/>
        </p:nvSpPr>
        <p:spPr>
          <a:xfrm rot="10800000" flipH="1">
            <a:off x="8763568" y="4485979"/>
            <a:ext cx="543000" cy="470400"/>
          </a:xfrm>
          <a:prstGeom prst="hexagon">
            <a:avLst>
              <a:gd name="adj" fmla="val 28678"/>
              <a:gd name="vf" fmla="val 115470"/>
            </a:avLst>
          </a:prstGeom>
          <a:noFill/>
          <a:ln w="9525" cap="flat" cmpd="sng">
            <a:solidFill>
              <a:srgbClr val="18476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0"/>
          <p:cNvSpPr/>
          <p:nvPr/>
        </p:nvSpPr>
        <p:spPr>
          <a:xfrm rot="10800000" flipH="1">
            <a:off x="8523810" y="4741100"/>
            <a:ext cx="284100" cy="245700"/>
          </a:xfrm>
          <a:prstGeom prst="hexagon">
            <a:avLst>
              <a:gd name="adj" fmla="val 28678"/>
              <a:gd name="vf" fmla="val 115470"/>
            </a:avLst>
          </a:prstGeom>
          <a:solidFill>
            <a:srgbClr val="3292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0"/>
          <p:cNvSpPr/>
          <p:nvPr/>
        </p:nvSpPr>
        <p:spPr>
          <a:xfrm rot="10800000" flipH="1">
            <a:off x="8322785" y="3628023"/>
            <a:ext cx="543000" cy="470100"/>
          </a:xfrm>
          <a:prstGeom prst="hexagon">
            <a:avLst>
              <a:gd name="adj" fmla="val 28678"/>
              <a:gd name="vf" fmla="val 115470"/>
            </a:avLst>
          </a:prstGeom>
          <a:solidFill>
            <a:srgbClr val="1847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0"/>
          <p:cNvSpPr/>
          <p:nvPr/>
        </p:nvSpPr>
        <p:spPr>
          <a:xfrm rot="10800000" flipH="1">
            <a:off x="8763569" y="4009882"/>
            <a:ext cx="237600" cy="205800"/>
          </a:xfrm>
          <a:prstGeom prst="hexagon">
            <a:avLst>
              <a:gd name="adj" fmla="val 28678"/>
              <a:gd name="vf" fmla="val 115470"/>
            </a:avLst>
          </a:prstGeom>
          <a:noFill/>
          <a:ln w="19050" cap="flat" cmpd="sng">
            <a:solidFill>
              <a:srgbClr val="00E1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0"/>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0E293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32700" y="1735600"/>
            <a:ext cx="4944300" cy="6453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1pPr>
            <a:lvl2pPr lvl="1">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2pPr>
            <a:lvl3pPr lvl="2">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3pPr>
            <a:lvl4pPr lvl="3">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4pPr>
            <a:lvl5pPr lvl="4">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5pPr>
            <a:lvl6pPr lvl="5">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6pPr>
            <a:lvl7pPr lvl="6">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7pPr>
            <a:lvl8pPr lvl="7">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8pPr>
            <a:lvl9pPr lvl="8">
              <a:spcBef>
                <a:spcPts val="0"/>
              </a:spcBef>
              <a:spcAft>
                <a:spcPts val="0"/>
              </a:spcAft>
              <a:buClr>
                <a:srgbClr val="19BBD5"/>
              </a:buClr>
              <a:buSzPts val="4000"/>
              <a:buFont typeface="Nixie One"/>
              <a:buNone/>
              <a:defRPr sz="4000">
                <a:solidFill>
                  <a:srgbClr val="19BBD5"/>
                </a:solidFill>
                <a:latin typeface="Nixie One"/>
                <a:ea typeface="Nixie One"/>
                <a:cs typeface="Nixie One"/>
                <a:sym typeface="Nixie One"/>
              </a:defRPr>
            </a:lvl9pPr>
          </a:lstStyle>
          <a:p>
            <a:endParaRPr/>
          </a:p>
        </p:txBody>
      </p:sp>
      <p:sp>
        <p:nvSpPr>
          <p:cNvPr id="7" name="Google Shape;7;p1"/>
          <p:cNvSpPr txBox="1">
            <a:spLocks noGrp="1"/>
          </p:cNvSpPr>
          <p:nvPr>
            <p:ph type="body" idx="1"/>
          </p:nvPr>
        </p:nvSpPr>
        <p:spPr>
          <a:xfrm>
            <a:off x="1732700" y="2255125"/>
            <a:ext cx="4944300" cy="1659900"/>
          </a:xfrm>
          <a:prstGeom prst="rect">
            <a:avLst/>
          </a:prstGeom>
          <a:noFill/>
          <a:ln>
            <a:noFill/>
          </a:ln>
        </p:spPr>
        <p:txBody>
          <a:bodyPr spcFirstLastPara="1" wrap="square" lIns="91425" tIns="91425" rIns="91425" bIns="91425" anchor="t" anchorCtr="0">
            <a:noAutofit/>
          </a:bodyPr>
          <a:lstStyle>
            <a:lvl1pPr marL="457200" lvl="0" indent="-317500">
              <a:spcBef>
                <a:spcPts val="600"/>
              </a:spcBef>
              <a:spcAft>
                <a:spcPts val="0"/>
              </a:spcAft>
              <a:buClr>
                <a:srgbClr val="19BBD5"/>
              </a:buClr>
              <a:buSzPts val="1400"/>
              <a:buFont typeface="Muli"/>
              <a:buChar char="◇"/>
              <a:defRPr>
                <a:solidFill>
                  <a:srgbClr val="C6DAEC"/>
                </a:solidFill>
                <a:latin typeface="Muli"/>
                <a:ea typeface="Muli"/>
                <a:cs typeface="Muli"/>
                <a:sym typeface="Muli"/>
              </a:defRPr>
            </a:lvl1pPr>
            <a:lvl2pPr marL="914400" lvl="1"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2pPr>
            <a:lvl3pPr marL="1371600" lvl="2"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3pPr>
            <a:lvl4pPr marL="1828800" lvl="3"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4pPr>
            <a:lvl5pPr marL="2286000" lvl="4" indent="-317500">
              <a:spcBef>
                <a:spcPts val="0"/>
              </a:spcBef>
              <a:spcAft>
                <a:spcPts val="0"/>
              </a:spcAft>
              <a:buClr>
                <a:srgbClr val="19BBD5"/>
              </a:buClr>
              <a:buSzPts val="1400"/>
              <a:buFont typeface="Muli"/>
              <a:buChar char="○"/>
              <a:defRPr>
                <a:solidFill>
                  <a:srgbClr val="C6DAEC"/>
                </a:solidFill>
                <a:latin typeface="Muli"/>
                <a:ea typeface="Muli"/>
                <a:cs typeface="Muli"/>
                <a:sym typeface="Muli"/>
              </a:defRPr>
            </a:lvl5pPr>
            <a:lvl6pPr marL="2743200" lvl="5"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6pPr>
            <a:lvl7pPr marL="3200400" lvl="6"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7pPr>
            <a:lvl8pPr marL="3657600" lvl="7"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8pPr>
            <a:lvl9pPr marL="4114800" lvl="8" indent="-317500">
              <a:spcBef>
                <a:spcPts val="0"/>
              </a:spcBef>
              <a:spcAft>
                <a:spcPts val="0"/>
              </a:spcAft>
              <a:buClr>
                <a:srgbClr val="C6DAEC"/>
              </a:buClr>
              <a:buSzPts val="1400"/>
              <a:buFont typeface="Muli"/>
              <a:buChar char="■"/>
              <a:defRPr>
                <a:solidFill>
                  <a:srgbClr val="C6DAEC"/>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13557" y="4785525"/>
            <a:ext cx="548700" cy="357900"/>
          </a:xfrm>
          <a:prstGeom prst="rect">
            <a:avLst/>
          </a:prstGeom>
          <a:noFill/>
          <a:ln>
            <a:noFill/>
          </a:ln>
        </p:spPr>
        <p:txBody>
          <a:bodyPr spcFirstLastPara="1" wrap="square" lIns="91425" tIns="91425" rIns="91425" bIns="91425" anchor="t" anchorCtr="0">
            <a:noAutofit/>
          </a:bodyPr>
          <a:lstStyle>
            <a:lvl1pPr lvl="0">
              <a:buNone/>
              <a:defRPr sz="1200">
                <a:solidFill>
                  <a:srgbClr val="19BBD5"/>
                </a:solidFill>
                <a:latin typeface="Nixie One"/>
                <a:ea typeface="Nixie One"/>
                <a:cs typeface="Nixie One"/>
                <a:sym typeface="Nixie One"/>
              </a:defRPr>
            </a:lvl1pPr>
            <a:lvl2pPr lvl="1">
              <a:buNone/>
              <a:defRPr sz="1200">
                <a:solidFill>
                  <a:srgbClr val="19BBD5"/>
                </a:solidFill>
                <a:latin typeface="Nixie One"/>
                <a:ea typeface="Nixie One"/>
                <a:cs typeface="Nixie One"/>
                <a:sym typeface="Nixie One"/>
              </a:defRPr>
            </a:lvl2pPr>
            <a:lvl3pPr lvl="2">
              <a:buNone/>
              <a:defRPr sz="1200">
                <a:solidFill>
                  <a:srgbClr val="19BBD5"/>
                </a:solidFill>
                <a:latin typeface="Nixie One"/>
                <a:ea typeface="Nixie One"/>
                <a:cs typeface="Nixie One"/>
                <a:sym typeface="Nixie One"/>
              </a:defRPr>
            </a:lvl3pPr>
            <a:lvl4pPr lvl="3">
              <a:buNone/>
              <a:defRPr sz="1200">
                <a:solidFill>
                  <a:srgbClr val="19BBD5"/>
                </a:solidFill>
                <a:latin typeface="Nixie One"/>
                <a:ea typeface="Nixie One"/>
                <a:cs typeface="Nixie One"/>
                <a:sym typeface="Nixie One"/>
              </a:defRPr>
            </a:lvl4pPr>
            <a:lvl5pPr lvl="4">
              <a:buNone/>
              <a:defRPr sz="1200">
                <a:solidFill>
                  <a:srgbClr val="19BBD5"/>
                </a:solidFill>
                <a:latin typeface="Nixie One"/>
                <a:ea typeface="Nixie One"/>
                <a:cs typeface="Nixie One"/>
                <a:sym typeface="Nixie One"/>
              </a:defRPr>
            </a:lvl5pPr>
            <a:lvl6pPr lvl="5">
              <a:buNone/>
              <a:defRPr sz="1200">
                <a:solidFill>
                  <a:srgbClr val="19BBD5"/>
                </a:solidFill>
                <a:latin typeface="Nixie One"/>
                <a:ea typeface="Nixie One"/>
                <a:cs typeface="Nixie One"/>
                <a:sym typeface="Nixie One"/>
              </a:defRPr>
            </a:lvl6pPr>
            <a:lvl7pPr lvl="6">
              <a:buNone/>
              <a:defRPr sz="1200">
                <a:solidFill>
                  <a:srgbClr val="19BBD5"/>
                </a:solidFill>
                <a:latin typeface="Nixie One"/>
                <a:ea typeface="Nixie One"/>
                <a:cs typeface="Nixie One"/>
                <a:sym typeface="Nixie One"/>
              </a:defRPr>
            </a:lvl7pPr>
            <a:lvl8pPr lvl="7">
              <a:buNone/>
              <a:defRPr sz="1200">
                <a:solidFill>
                  <a:srgbClr val="19BBD5"/>
                </a:solidFill>
                <a:latin typeface="Nixie One"/>
                <a:ea typeface="Nixie One"/>
                <a:cs typeface="Nixie One"/>
                <a:sym typeface="Nixie One"/>
              </a:defRPr>
            </a:lvl8pPr>
            <a:lvl9pPr lvl="8">
              <a:buNone/>
              <a:defRPr sz="1200">
                <a:solidFill>
                  <a:srgbClr val="19BBD5"/>
                </a:solidFill>
                <a:latin typeface="Nixie One"/>
                <a:ea typeface="Nixie One"/>
                <a:cs typeface="Nixie One"/>
                <a:sym typeface="Nixie One"/>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comments" Target="../comments/commen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336"/>
        <p:cNvGrpSpPr/>
        <p:nvPr/>
      </p:nvGrpSpPr>
      <p:grpSpPr>
        <a:xfrm>
          <a:off x="0" y="0"/>
          <a:ext cx="0" cy="0"/>
          <a:chOff x="0" y="0"/>
          <a:chExt cx="0" cy="0"/>
        </a:xfrm>
      </p:grpSpPr>
      <p:sp>
        <p:nvSpPr>
          <p:cNvPr id="337" name="Google Shape;337;p11"/>
          <p:cNvSpPr txBox="1">
            <a:spLocks noGrp="1"/>
          </p:cNvSpPr>
          <p:nvPr>
            <p:ph type="ctrTitle"/>
          </p:nvPr>
        </p:nvSpPr>
        <p:spPr>
          <a:xfrm>
            <a:off x="1400175" y="1991825"/>
            <a:ext cx="63435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Ứng Dụng Tính Chỉ Số Cơ thể BMI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1000" t="-40000" r="-3000" b="-41000"/>
          </a:stretch>
        </a:blipFill>
        <a:effectLst/>
      </p:bgPr>
    </p:bg>
    <p:spTree>
      <p:nvGrpSpPr>
        <p:cNvPr id="1" name="Shape 422"/>
        <p:cNvGrpSpPr/>
        <p:nvPr/>
      </p:nvGrpSpPr>
      <p:grpSpPr>
        <a:xfrm>
          <a:off x="0" y="0"/>
          <a:ext cx="0" cy="0"/>
          <a:chOff x="0" y="0"/>
          <a:chExt cx="0" cy="0"/>
        </a:xfrm>
      </p:grpSpPr>
      <p:sp>
        <p:nvSpPr>
          <p:cNvPr id="424" name="Google Shape;424;p21"/>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solidFill>
                  <a:srgbClr val="FFFFFF"/>
                </a:solidFill>
              </a:rPr>
              <a:t>10</a:t>
            </a:fld>
            <a:endParaRPr>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614"/>
        <p:cNvGrpSpPr/>
        <p:nvPr/>
      </p:nvGrpSpPr>
      <p:grpSpPr>
        <a:xfrm>
          <a:off x="0" y="0"/>
          <a:ext cx="0" cy="0"/>
          <a:chOff x="0" y="0"/>
          <a:chExt cx="0" cy="0"/>
        </a:xfrm>
      </p:grpSpPr>
      <p:sp>
        <p:nvSpPr>
          <p:cNvPr id="615" name="Google Shape;615;p37"/>
          <p:cNvSpPr txBox="1">
            <a:spLocks noGrp="1"/>
          </p:cNvSpPr>
          <p:nvPr>
            <p:ph type="ctrTitle"/>
          </p:nvPr>
        </p:nvSpPr>
        <p:spPr>
          <a:xfrm>
            <a:off x="2743200" y="1735750"/>
            <a:ext cx="56388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Các chức năng của ứng dụng:</a:t>
            </a:r>
            <a:endParaRPr/>
          </a:p>
        </p:txBody>
      </p:sp>
      <p:sp>
        <p:nvSpPr>
          <p:cNvPr id="617" name="Google Shape;617;p37"/>
          <p:cNvSpPr txBox="1"/>
          <p:nvPr/>
        </p:nvSpPr>
        <p:spPr>
          <a:xfrm>
            <a:off x="409575" y="1676400"/>
            <a:ext cx="2067000" cy="17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a:solidFill>
                  <a:srgbClr val="FFFFFF"/>
                </a:solidFill>
                <a:latin typeface="Nixie One"/>
                <a:ea typeface="Nixie One"/>
                <a:cs typeface="Nixie One"/>
                <a:sym typeface="Nixie One"/>
              </a:rPr>
              <a:t>2</a:t>
            </a:r>
            <a:endParaRPr b="1">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513"/>
        <p:cNvGrpSpPr/>
        <p:nvPr/>
      </p:nvGrpSpPr>
      <p:grpSpPr>
        <a:xfrm>
          <a:off x="0" y="0"/>
          <a:ext cx="0" cy="0"/>
          <a:chOff x="0" y="0"/>
          <a:chExt cx="0" cy="0"/>
        </a:xfrm>
      </p:grpSpPr>
      <p:sp>
        <p:nvSpPr>
          <p:cNvPr id="514" name="Google Shape;514;p29"/>
          <p:cNvSpPr txBox="1">
            <a:spLocks noGrp="1"/>
          </p:cNvSpPr>
          <p:nvPr>
            <p:ph type="title"/>
          </p:nvPr>
        </p:nvSpPr>
        <p:spPr>
          <a:xfrm>
            <a:off x="1732700" y="1735600"/>
            <a:ext cx="4944300"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Các form của ứng dụng</a:t>
            </a:r>
            <a:endParaRPr/>
          </a:p>
        </p:txBody>
      </p:sp>
      <p:sp>
        <p:nvSpPr>
          <p:cNvPr id="515" name="Google Shape;515;p29"/>
          <p:cNvSpPr txBox="1">
            <a:spLocks noGrp="1"/>
          </p:cNvSpPr>
          <p:nvPr>
            <p:ph type="body" idx="1"/>
          </p:nvPr>
        </p:nvSpPr>
        <p:spPr>
          <a:xfrm>
            <a:off x="1732700" y="2380900"/>
            <a:ext cx="2176800" cy="1191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000" b="1"/>
              <a:t>Login</a:t>
            </a:r>
            <a:endParaRPr sz="1000" b="1"/>
          </a:p>
          <a:p>
            <a:pPr marL="0" lvl="0" indent="0" algn="l" rtl="0">
              <a:spcBef>
                <a:spcPts val="600"/>
              </a:spcBef>
              <a:spcAft>
                <a:spcPts val="0"/>
              </a:spcAft>
              <a:buNone/>
            </a:pPr>
            <a:r>
              <a:rPr lang="en" sz="1000"/>
              <a:t>Cho phép người dùng đăng nhập vào ứng dụng</a:t>
            </a:r>
            <a:endParaRPr sz="1000"/>
          </a:p>
        </p:txBody>
      </p:sp>
      <p:sp>
        <p:nvSpPr>
          <p:cNvPr id="516" name="Google Shape;516;p29"/>
          <p:cNvSpPr txBox="1">
            <a:spLocks noGrp="1"/>
          </p:cNvSpPr>
          <p:nvPr>
            <p:ph type="body" idx="2"/>
          </p:nvPr>
        </p:nvSpPr>
        <p:spPr>
          <a:xfrm>
            <a:off x="4020974" y="2380900"/>
            <a:ext cx="2176800" cy="1191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000" b="1"/>
              <a:t>Register</a:t>
            </a:r>
            <a:endParaRPr sz="1000" b="1"/>
          </a:p>
          <a:p>
            <a:pPr marL="0" lvl="0" indent="0" algn="l" rtl="0">
              <a:spcBef>
                <a:spcPts val="600"/>
              </a:spcBef>
              <a:spcAft>
                <a:spcPts val="0"/>
              </a:spcAft>
              <a:buNone/>
            </a:pPr>
            <a:r>
              <a:rPr lang="en" sz="1000"/>
              <a:t>Đăng kí tạo tài khoản để bắt đầu sử dụng ứng dụng</a:t>
            </a:r>
            <a:endParaRPr sz="1000"/>
          </a:p>
        </p:txBody>
      </p:sp>
      <p:sp>
        <p:nvSpPr>
          <p:cNvPr id="517" name="Google Shape;517;p29"/>
          <p:cNvSpPr txBox="1">
            <a:spLocks noGrp="1"/>
          </p:cNvSpPr>
          <p:nvPr>
            <p:ph type="body" idx="3"/>
          </p:nvPr>
        </p:nvSpPr>
        <p:spPr>
          <a:xfrm>
            <a:off x="6309248" y="2380900"/>
            <a:ext cx="2176800" cy="1191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000" b="1"/>
              <a:t>Change Password</a:t>
            </a:r>
            <a:endParaRPr sz="1000" b="1"/>
          </a:p>
          <a:p>
            <a:pPr marL="0" lvl="0" indent="0" algn="l" rtl="0">
              <a:spcBef>
                <a:spcPts val="600"/>
              </a:spcBef>
              <a:spcAft>
                <a:spcPts val="0"/>
              </a:spcAft>
              <a:buNone/>
            </a:pPr>
            <a:r>
              <a:rPr lang="en-US" sz="1000" err="1"/>
              <a:t>Thay</a:t>
            </a:r>
            <a:r>
              <a:rPr lang="en-US" sz="1000"/>
              <a:t> </a:t>
            </a:r>
            <a:r>
              <a:rPr lang="en-US" sz="1000" err="1"/>
              <a:t>đổi</a:t>
            </a:r>
            <a:r>
              <a:rPr lang="en-US" sz="1000"/>
              <a:t> </a:t>
            </a:r>
            <a:r>
              <a:rPr lang="en-US" sz="1000" err="1"/>
              <a:t>mật</a:t>
            </a:r>
            <a:r>
              <a:rPr lang="en-US" sz="1000"/>
              <a:t> </a:t>
            </a:r>
            <a:r>
              <a:rPr lang="en-US" sz="1000" err="1"/>
              <a:t>khẩu</a:t>
            </a:r>
            <a:r>
              <a:rPr lang="en-US" sz="1000"/>
              <a:t> </a:t>
            </a:r>
            <a:r>
              <a:rPr lang="en-US" sz="1000" err="1"/>
              <a:t>của</a:t>
            </a:r>
            <a:r>
              <a:rPr lang="en-US" sz="1000"/>
              <a:t> </a:t>
            </a:r>
            <a:r>
              <a:rPr lang="en-US" sz="1000" err="1"/>
              <a:t>người</a:t>
            </a:r>
            <a:r>
              <a:rPr lang="en-US" sz="1000"/>
              <a:t> </a:t>
            </a:r>
            <a:r>
              <a:rPr lang="en-US" sz="1000" err="1"/>
              <a:t>dùng</a:t>
            </a:r>
            <a:r>
              <a:rPr lang="en-US" sz="1000"/>
              <a:t>, </a:t>
            </a:r>
            <a:r>
              <a:rPr lang="en-US" sz="1000" err="1"/>
              <a:t>tăng</a:t>
            </a:r>
            <a:r>
              <a:rPr lang="en-US" sz="1000"/>
              <a:t> </a:t>
            </a:r>
            <a:r>
              <a:rPr lang="en-US" sz="1000" err="1"/>
              <a:t>tính</a:t>
            </a:r>
            <a:r>
              <a:rPr lang="en-US" sz="1000"/>
              <a:t> </a:t>
            </a:r>
            <a:r>
              <a:rPr lang="en-US" sz="1000" err="1"/>
              <a:t>bảo</a:t>
            </a:r>
            <a:r>
              <a:rPr lang="en-US" sz="1000"/>
              <a:t> </a:t>
            </a:r>
            <a:r>
              <a:rPr lang="en-US" sz="1000" err="1"/>
              <a:t>mật</a:t>
            </a:r>
            <a:r>
              <a:rPr lang="en-US" sz="1000"/>
              <a:t> </a:t>
            </a:r>
            <a:r>
              <a:rPr lang="en-US" sz="1000" err="1"/>
              <a:t>cho</a:t>
            </a:r>
            <a:r>
              <a:rPr lang="en-US" sz="1000"/>
              <a:t> </a:t>
            </a:r>
            <a:r>
              <a:rPr lang="en-US" sz="1000" err="1"/>
              <a:t>ứng</a:t>
            </a:r>
            <a:r>
              <a:rPr lang="en-US" sz="1000"/>
              <a:t> </a:t>
            </a:r>
            <a:r>
              <a:rPr lang="en-US" sz="1000" err="1"/>
              <a:t>dụng</a:t>
            </a:r>
            <a:endParaRPr sz="1000"/>
          </a:p>
          <a:p>
            <a:pPr marL="0" lvl="0" indent="0" algn="l" rtl="0">
              <a:spcBef>
                <a:spcPts val="600"/>
              </a:spcBef>
              <a:spcAft>
                <a:spcPts val="0"/>
              </a:spcAft>
              <a:buNone/>
            </a:pPr>
            <a:endParaRPr sz="1000"/>
          </a:p>
        </p:txBody>
      </p:sp>
      <p:sp>
        <p:nvSpPr>
          <p:cNvPr id="518" name="Google Shape;518;p29"/>
          <p:cNvSpPr txBox="1">
            <a:spLocks noGrp="1"/>
          </p:cNvSpPr>
          <p:nvPr>
            <p:ph type="body" idx="1"/>
          </p:nvPr>
        </p:nvSpPr>
        <p:spPr>
          <a:xfrm>
            <a:off x="1732700" y="3523900"/>
            <a:ext cx="2176800" cy="1191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000" b="1"/>
              <a:t>History</a:t>
            </a:r>
            <a:endParaRPr sz="1000" b="1"/>
          </a:p>
          <a:p>
            <a:pPr marL="0" lvl="0" indent="0" algn="l" rtl="0">
              <a:spcBef>
                <a:spcPts val="600"/>
              </a:spcBef>
              <a:spcAft>
                <a:spcPts val="0"/>
              </a:spcAft>
              <a:buNone/>
            </a:pPr>
            <a:r>
              <a:rPr lang="en" sz="1000"/>
              <a:t>Lưu lại lịch sử, giúp người dùng tiện theo dõi các chỉ số qua các giai đoạn thời gian.</a:t>
            </a:r>
            <a:endParaRPr sz="1000"/>
          </a:p>
        </p:txBody>
      </p:sp>
      <p:sp>
        <p:nvSpPr>
          <p:cNvPr id="519" name="Google Shape;519;p29"/>
          <p:cNvSpPr txBox="1">
            <a:spLocks noGrp="1"/>
          </p:cNvSpPr>
          <p:nvPr>
            <p:ph type="body" idx="2"/>
          </p:nvPr>
        </p:nvSpPr>
        <p:spPr>
          <a:xfrm>
            <a:off x="4020974" y="3523900"/>
            <a:ext cx="2176800" cy="1191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000" b="1"/>
              <a:t>Information</a:t>
            </a:r>
            <a:endParaRPr sz="1000" b="1"/>
          </a:p>
          <a:p>
            <a:pPr marL="0" lvl="0" indent="0" algn="l" rtl="0">
              <a:spcBef>
                <a:spcPts val="600"/>
              </a:spcBef>
              <a:spcAft>
                <a:spcPts val="0"/>
              </a:spcAft>
              <a:buNone/>
            </a:pPr>
            <a:r>
              <a:rPr lang="en" sz="1000"/>
              <a:t>Giúp người dùng hiểu rõ ý nghĩa của các chỉ số trong ứng dụng.</a:t>
            </a:r>
            <a:endParaRPr sz="1000"/>
          </a:p>
        </p:txBody>
      </p:sp>
      <p:sp>
        <p:nvSpPr>
          <p:cNvPr id="520" name="Google Shape;520;p29"/>
          <p:cNvSpPr txBox="1">
            <a:spLocks noGrp="1"/>
          </p:cNvSpPr>
          <p:nvPr>
            <p:ph type="body" idx="3"/>
          </p:nvPr>
        </p:nvSpPr>
        <p:spPr>
          <a:xfrm>
            <a:off x="6309248" y="3523900"/>
            <a:ext cx="2176800" cy="1191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000" b="1"/>
              <a:t>Main</a:t>
            </a:r>
            <a:endParaRPr sz="1000" b="1"/>
          </a:p>
          <a:p>
            <a:pPr marL="0" lvl="0" indent="0" algn="l" rtl="0">
              <a:spcBef>
                <a:spcPts val="600"/>
              </a:spcBef>
              <a:spcAft>
                <a:spcPts val="0"/>
              </a:spcAft>
              <a:buNone/>
            </a:pPr>
            <a:r>
              <a:rPr lang="en-US" sz="1000"/>
              <a:t>Cho </a:t>
            </a:r>
            <a:r>
              <a:rPr lang="en-US" sz="1000" err="1"/>
              <a:t>phép</a:t>
            </a:r>
            <a:r>
              <a:rPr lang="en-US" sz="1000"/>
              <a:t> </a:t>
            </a:r>
            <a:r>
              <a:rPr lang="en-US" sz="1000" err="1"/>
              <a:t>người</a:t>
            </a:r>
            <a:r>
              <a:rPr lang="en-US" sz="1000"/>
              <a:t> </a:t>
            </a:r>
            <a:r>
              <a:rPr lang="en-US" sz="1000" err="1"/>
              <a:t>dùng</a:t>
            </a:r>
            <a:r>
              <a:rPr lang="en-US" sz="1000"/>
              <a:t> </a:t>
            </a:r>
            <a:r>
              <a:rPr lang="en-US" sz="1000" err="1"/>
              <a:t>tính</a:t>
            </a:r>
            <a:r>
              <a:rPr lang="en-US" sz="1000"/>
              <a:t> </a:t>
            </a:r>
            <a:r>
              <a:rPr lang="en-US" sz="1000" err="1"/>
              <a:t>toán</a:t>
            </a:r>
            <a:r>
              <a:rPr lang="en-US" sz="1000"/>
              <a:t> </a:t>
            </a:r>
            <a:r>
              <a:rPr lang="en-US" sz="1000" err="1"/>
              <a:t>các</a:t>
            </a:r>
            <a:r>
              <a:rPr lang="en-US" sz="1000"/>
              <a:t> </a:t>
            </a:r>
            <a:r>
              <a:rPr lang="en-US" sz="1000" err="1"/>
              <a:t>chỉ</a:t>
            </a:r>
            <a:r>
              <a:rPr lang="en-US" sz="1000"/>
              <a:t> </a:t>
            </a:r>
            <a:r>
              <a:rPr lang="en-US" sz="1000" err="1"/>
              <a:t>số</a:t>
            </a:r>
            <a:r>
              <a:rPr lang="en-US" sz="1000"/>
              <a:t>, </a:t>
            </a:r>
            <a:r>
              <a:rPr lang="en-US" sz="1000" err="1"/>
              <a:t>dựa</a:t>
            </a:r>
            <a:r>
              <a:rPr lang="en-US" sz="1000"/>
              <a:t> </a:t>
            </a:r>
            <a:r>
              <a:rPr lang="en-US" sz="1000" err="1"/>
              <a:t>trên</a:t>
            </a:r>
            <a:r>
              <a:rPr lang="en-US" sz="1000"/>
              <a:t> </a:t>
            </a:r>
            <a:r>
              <a:rPr lang="en-US" sz="1000" err="1"/>
              <a:t>các</a:t>
            </a:r>
            <a:r>
              <a:rPr lang="en-US" sz="1000"/>
              <a:t> </a:t>
            </a:r>
            <a:r>
              <a:rPr lang="en-US" sz="1000" err="1"/>
              <a:t>thông</a:t>
            </a:r>
            <a:r>
              <a:rPr lang="en-US" sz="1000"/>
              <a:t> tin </a:t>
            </a:r>
            <a:r>
              <a:rPr lang="en-US" sz="1000" err="1"/>
              <a:t>mà</a:t>
            </a:r>
            <a:r>
              <a:rPr lang="en-US" sz="1000"/>
              <a:t> </a:t>
            </a:r>
            <a:r>
              <a:rPr lang="en-US" sz="1000" err="1"/>
              <a:t>người</a:t>
            </a:r>
            <a:r>
              <a:rPr lang="en-US" sz="1000"/>
              <a:t> </a:t>
            </a:r>
            <a:r>
              <a:rPr lang="en-US" sz="1000" err="1"/>
              <a:t>dùng</a:t>
            </a:r>
            <a:r>
              <a:rPr lang="en-US" sz="1000"/>
              <a:t> </a:t>
            </a:r>
            <a:r>
              <a:rPr lang="en-US" sz="1000" err="1"/>
              <a:t>cung</a:t>
            </a:r>
            <a:r>
              <a:rPr lang="en-US" sz="1000"/>
              <a:t> </a:t>
            </a:r>
            <a:r>
              <a:rPr lang="en-US" sz="1000" err="1"/>
              <a:t>cấp</a:t>
            </a:r>
            <a:r>
              <a:rPr lang="en-US" sz="1000"/>
              <a:t>.</a:t>
            </a:r>
            <a:endParaRPr sz="1000"/>
          </a:p>
          <a:p>
            <a:pPr marL="0" lvl="0" indent="0" algn="l" rtl="0">
              <a:spcBef>
                <a:spcPts val="600"/>
              </a:spcBef>
              <a:spcAft>
                <a:spcPts val="0"/>
              </a:spcAft>
              <a:buNone/>
            </a:pPr>
            <a:endParaRPr sz="1000"/>
          </a:p>
        </p:txBody>
      </p:sp>
      <p:sp>
        <p:nvSpPr>
          <p:cNvPr id="521" name="Google Shape;521;p29"/>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575"/>
        <p:cNvGrpSpPr/>
        <p:nvPr/>
      </p:nvGrpSpPr>
      <p:grpSpPr>
        <a:xfrm>
          <a:off x="0" y="0"/>
          <a:ext cx="0" cy="0"/>
          <a:chOff x="0" y="0"/>
          <a:chExt cx="0" cy="0"/>
        </a:xfrm>
      </p:grpSpPr>
      <p:sp>
        <p:nvSpPr>
          <p:cNvPr id="576" name="Google Shape;576;p33"/>
          <p:cNvSpPr txBox="1">
            <a:spLocks noGrp="1"/>
          </p:cNvSpPr>
          <p:nvPr>
            <p:ph type="body" idx="4294967295"/>
          </p:nvPr>
        </p:nvSpPr>
        <p:spPr>
          <a:xfrm>
            <a:off x="457200" y="1476375"/>
            <a:ext cx="2838300" cy="27186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US" b="1">
                <a:solidFill>
                  <a:srgbClr val="19BBD5"/>
                </a:solidFill>
              </a:rPr>
              <a:t>Form Main</a:t>
            </a:r>
          </a:p>
          <a:p>
            <a:pPr marL="0" lvl="0" indent="0" algn="l" rtl="0">
              <a:spcBef>
                <a:spcPts val="600"/>
              </a:spcBef>
              <a:spcAft>
                <a:spcPts val="0"/>
              </a:spcAft>
              <a:buNone/>
            </a:pPr>
            <a:r>
              <a:rPr lang="en" sz="1800"/>
              <a:t>Tính các chỉ số IdealWeight, BMI, BMR, TDEE dựa trên các thông số người dùng cung cấp.</a:t>
            </a:r>
            <a:endParaRPr sz="1800"/>
          </a:p>
        </p:txBody>
      </p:sp>
      <p:grpSp>
        <p:nvGrpSpPr>
          <p:cNvPr id="577" name="Google Shape;577;p33"/>
          <p:cNvGrpSpPr/>
          <p:nvPr/>
        </p:nvGrpSpPr>
        <p:grpSpPr>
          <a:xfrm>
            <a:off x="707161" y="503826"/>
            <a:ext cx="318996" cy="307211"/>
            <a:chOff x="2583325" y="2972875"/>
            <a:chExt cx="462850" cy="445750"/>
          </a:xfrm>
        </p:grpSpPr>
        <p:sp>
          <p:nvSpPr>
            <p:cNvPr id="578" name="Google Shape;578;p33"/>
            <p:cNvSpPr/>
            <p:nvPr/>
          </p:nvSpPr>
          <p:spPr>
            <a:xfrm>
              <a:off x="2701775" y="3323350"/>
              <a:ext cx="225950" cy="95275"/>
            </a:xfrm>
            <a:custGeom>
              <a:avLst/>
              <a:gdLst/>
              <a:ahLst/>
              <a:cxnLst/>
              <a:rect l="l" t="t" r="r" b="b"/>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2583325" y="2972875"/>
              <a:ext cx="462850" cy="337075"/>
            </a:xfrm>
            <a:custGeom>
              <a:avLst/>
              <a:gdLst/>
              <a:ahLst/>
              <a:cxnLst/>
              <a:rect l="l" t="t" r="r" b="b"/>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 name="Google Shape;580;p33"/>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13</a:t>
            </a:fld>
            <a:endParaRPr/>
          </a:p>
        </p:txBody>
      </p:sp>
      <p:grpSp>
        <p:nvGrpSpPr>
          <p:cNvPr id="581" name="Google Shape;581;p33"/>
          <p:cNvGrpSpPr/>
          <p:nvPr/>
        </p:nvGrpSpPr>
        <p:grpSpPr>
          <a:xfrm>
            <a:off x="3375102" y="1110921"/>
            <a:ext cx="5055220" cy="2938604"/>
            <a:chOff x="3438912" y="1241123"/>
            <a:chExt cx="5041613" cy="2953821"/>
          </a:xfrm>
        </p:grpSpPr>
        <p:sp>
          <p:nvSpPr>
            <p:cNvPr id="582" name="Google Shape;582;p33"/>
            <p:cNvSpPr/>
            <p:nvPr/>
          </p:nvSpPr>
          <p:spPr>
            <a:xfrm>
              <a:off x="3851203" y="1241123"/>
              <a:ext cx="4215484" cy="2821676"/>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33"/>
            <p:cNvSpPr/>
            <p:nvPr/>
          </p:nvSpPr>
          <p:spPr>
            <a:xfrm>
              <a:off x="3438912" y="4117212"/>
              <a:ext cx="5041613" cy="777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33"/>
            <p:cNvSpPr/>
            <p:nvPr/>
          </p:nvSpPr>
          <p:spPr>
            <a:xfrm>
              <a:off x="3438912" y="4055026"/>
              <a:ext cx="5040836" cy="62185"/>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w="19050" cap="flat"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33"/>
            <p:cNvSpPr/>
            <p:nvPr/>
          </p:nvSpPr>
          <p:spPr>
            <a:xfrm>
              <a:off x="5585935" y="4055026"/>
              <a:ext cx="738233" cy="3886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586" name="Google Shape;586;p33"/>
          <p:cNvPicPr preferRelativeResize="0"/>
          <p:nvPr/>
        </p:nvPicPr>
        <p:blipFill rotWithShape="1">
          <a:blip r:embed="rId3"/>
          <a:srcRect l="201" t="18" r="-39" b="5744"/>
          <a:stretch/>
        </p:blipFill>
        <p:spPr>
          <a:xfrm>
            <a:off x="3961437" y="1279227"/>
            <a:ext cx="3903890" cy="24601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405"/>
        <p:cNvGrpSpPr/>
        <p:nvPr/>
      </p:nvGrpSpPr>
      <p:grpSpPr>
        <a:xfrm>
          <a:off x="0" y="0"/>
          <a:ext cx="0" cy="0"/>
          <a:chOff x="0" y="0"/>
          <a:chExt cx="0" cy="0"/>
        </a:xfrm>
      </p:grpSpPr>
      <p:sp>
        <p:nvSpPr>
          <p:cNvPr id="406" name="Google Shape;406;p19"/>
          <p:cNvSpPr txBox="1">
            <a:spLocks noGrp="1"/>
          </p:cNvSpPr>
          <p:nvPr>
            <p:ph type="title"/>
          </p:nvPr>
        </p:nvSpPr>
        <p:spPr>
          <a:xfrm>
            <a:off x="1732700" y="1735600"/>
            <a:ext cx="5102440"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Một số tính năng phụ của ứng dụng:</a:t>
            </a:r>
            <a:endParaRPr/>
          </a:p>
        </p:txBody>
      </p:sp>
      <p:sp>
        <p:nvSpPr>
          <p:cNvPr id="407" name="Google Shape;407;p19"/>
          <p:cNvSpPr txBox="1">
            <a:spLocks noGrp="1"/>
          </p:cNvSpPr>
          <p:nvPr>
            <p:ph type="body" idx="1"/>
          </p:nvPr>
        </p:nvSpPr>
        <p:spPr>
          <a:xfrm>
            <a:off x="1732700" y="2380900"/>
            <a:ext cx="2176800" cy="2544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a:t>Change Background Color</a:t>
            </a:r>
            <a:endParaRPr b="1"/>
          </a:p>
          <a:p>
            <a:pPr marL="0" lvl="0" indent="0" algn="l" rtl="0">
              <a:spcBef>
                <a:spcPts val="600"/>
              </a:spcBef>
              <a:spcAft>
                <a:spcPts val="0"/>
              </a:spcAft>
              <a:buNone/>
            </a:pPr>
            <a:r>
              <a:rPr lang="en"/>
              <a:t>Thay đổi màu nền và màu chữ của 1 số control.</a:t>
            </a:r>
          </a:p>
          <a:p>
            <a:pPr marL="0" lvl="0" indent="0" algn="l" rtl="0">
              <a:spcBef>
                <a:spcPts val="600"/>
              </a:spcBef>
              <a:spcAft>
                <a:spcPts val="0"/>
              </a:spcAft>
              <a:buNone/>
            </a:pPr>
            <a:r>
              <a:rPr lang="en"/>
              <a:t>Màu sẽ được lưu lại và áp dụng cho những lần đăng nhập tiếp theo.</a:t>
            </a:r>
            <a:endParaRPr/>
          </a:p>
        </p:txBody>
      </p:sp>
      <p:sp>
        <p:nvSpPr>
          <p:cNvPr id="408" name="Google Shape;408;p19"/>
          <p:cNvSpPr txBox="1">
            <a:spLocks noGrp="1"/>
          </p:cNvSpPr>
          <p:nvPr>
            <p:ph type="body" idx="2"/>
          </p:nvPr>
        </p:nvSpPr>
        <p:spPr>
          <a:xfrm>
            <a:off x="4020972" y="2380900"/>
            <a:ext cx="2176800" cy="2544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err="1"/>
              <a:t>Hiển</a:t>
            </a:r>
            <a:r>
              <a:rPr lang="en-US" b="1"/>
              <a:t> </a:t>
            </a:r>
            <a:r>
              <a:rPr lang="en-US" b="1" err="1"/>
              <a:t>thị</a:t>
            </a:r>
            <a:r>
              <a:rPr lang="en-US" b="1"/>
              <a:t> </a:t>
            </a:r>
            <a:r>
              <a:rPr lang="en-US" b="1" err="1"/>
              <a:t>tên</a:t>
            </a:r>
            <a:r>
              <a:rPr lang="en-US" b="1"/>
              <a:t> </a:t>
            </a:r>
            <a:r>
              <a:rPr lang="en-US" b="1" err="1"/>
              <a:t>người</a:t>
            </a:r>
            <a:r>
              <a:rPr lang="en-US" b="1"/>
              <a:t> </a:t>
            </a:r>
            <a:r>
              <a:rPr lang="en-US" b="1" err="1"/>
              <a:t>dùng</a:t>
            </a:r>
            <a:endParaRPr b="1"/>
          </a:p>
          <a:p>
            <a:pPr marL="0" lvl="0" indent="0" algn="l" rtl="0">
              <a:spcBef>
                <a:spcPts val="600"/>
              </a:spcBef>
              <a:spcAft>
                <a:spcPts val="0"/>
              </a:spcAft>
              <a:buNone/>
            </a:pPr>
            <a:r>
              <a:rPr lang="en"/>
              <a:t>Sau khi đăng nhập, tên người dùng sẽ được hiển thị tại label tên người dùng ở 2 form Main và History chạy từ phải sang trái, dưới dạng: Hello + tên người dùng!!!</a:t>
            </a:r>
            <a:endParaRPr/>
          </a:p>
        </p:txBody>
      </p:sp>
      <p:sp>
        <p:nvSpPr>
          <p:cNvPr id="409" name="Google Shape;409;p19"/>
          <p:cNvSpPr txBox="1">
            <a:spLocks noGrp="1"/>
          </p:cNvSpPr>
          <p:nvPr>
            <p:ph type="body" idx="3"/>
          </p:nvPr>
        </p:nvSpPr>
        <p:spPr>
          <a:xfrm>
            <a:off x="6309245" y="2380900"/>
            <a:ext cx="2176800" cy="2544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Logout</a:t>
            </a:r>
            <a:endParaRPr b="1"/>
          </a:p>
          <a:p>
            <a:pPr marL="0" lvl="0" indent="0" algn="l" rtl="0">
              <a:spcBef>
                <a:spcPts val="600"/>
              </a:spcBef>
              <a:spcAft>
                <a:spcPts val="0"/>
              </a:spcAft>
              <a:buNone/>
            </a:pPr>
            <a:r>
              <a:rPr lang="en-US"/>
              <a:t>2 </a:t>
            </a:r>
            <a:r>
              <a:rPr lang="en-US" err="1"/>
              <a:t>menustript</a:t>
            </a:r>
            <a:r>
              <a:rPr lang="en-US"/>
              <a:t> items Logout </a:t>
            </a:r>
            <a:r>
              <a:rPr lang="en-US" err="1"/>
              <a:t>tại</a:t>
            </a:r>
            <a:r>
              <a:rPr lang="en-US"/>
              <a:t> 2 form Main </a:t>
            </a:r>
            <a:r>
              <a:rPr lang="en-US" err="1"/>
              <a:t>và</a:t>
            </a:r>
            <a:r>
              <a:rPr lang="en-US"/>
              <a:t> History </a:t>
            </a:r>
            <a:r>
              <a:rPr lang="en-US" err="1"/>
              <a:t>giúp</a:t>
            </a:r>
            <a:r>
              <a:rPr lang="en-US"/>
              <a:t> </a:t>
            </a:r>
            <a:r>
              <a:rPr lang="en-US" err="1"/>
              <a:t>người</a:t>
            </a:r>
            <a:r>
              <a:rPr lang="en-US"/>
              <a:t> </a:t>
            </a:r>
            <a:r>
              <a:rPr lang="en-US" err="1"/>
              <a:t>dùng</a:t>
            </a:r>
            <a:r>
              <a:rPr lang="en-US"/>
              <a:t> </a:t>
            </a:r>
            <a:r>
              <a:rPr lang="en-US" err="1"/>
              <a:t>thoát</a:t>
            </a:r>
            <a:r>
              <a:rPr lang="en-US"/>
              <a:t> </a:t>
            </a:r>
            <a:r>
              <a:rPr lang="en-US" err="1"/>
              <a:t>khỏi</a:t>
            </a:r>
            <a:r>
              <a:rPr lang="en-US"/>
              <a:t> </a:t>
            </a:r>
            <a:r>
              <a:rPr lang="en-US" err="1"/>
              <a:t>tài</a:t>
            </a:r>
            <a:r>
              <a:rPr lang="en-US"/>
              <a:t> </a:t>
            </a:r>
            <a:r>
              <a:rPr lang="en-US" err="1"/>
              <a:t>khoản</a:t>
            </a:r>
            <a:r>
              <a:rPr lang="en-US"/>
              <a:t> </a:t>
            </a:r>
            <a:r>
              <a:rPr lang="en-US" err="1"/>
              <a:t>hiện</a:t>
            </a:r>
            <a:r>
              <a:rPr lang="en-US"/>
              <a:t> </a:t>
            </a:r>
            <a:r>
              <a:rPr lang="en-US" err="1"/>
              <a:t>tại</a:t>
            </a:r>
            <a:r>
              <a:rPr lang="en-US"/>
              <a:t> </a:t>
            </a:r>
            <a:r>
              <a:rPr lang="en-US" err="1"/>
              <a:t>và</a:t>
            </a:r>
            <a:r>
              <a:rPr lang="en-US"/>
              <a:t> quay </a:t>
            </a:r>
            <a:r>
              <a:rPr lang="en-US" err="1"/>
              <a:t>về</a:t>
            </a:r>
            <a:r>
              <a:rPr lang="en-US"/>
              <a:t> form Login</a:t>
            </a:r>
            <a:endParaRPr/>
          </a:p>
          <a:p>
            <a:pPr marL="0" lvl="0" indent="0" algn="l" rtl="0">
              <a:spcBef>
                <a:spcPts val="600"/>
              </a:spcBef>
              <a:spcAft>
                <a:spcPts val="0"/>
              </a:spcAft>
              <a:buNone/>
            </a:pPr>
            <a:endParaRPr/>
          </a:p>
        </p:txBody>
      </p:sp>
      <p:sp>
        <p:nvSpPr>
          <p:cNvPr id="410" name="Google Shape;410;p19"/>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052C90F-20EF-4513-8E7F-37B2DF476887}"/>
              </a:ext>
            </a:extLst>
          </p:cNvPr>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15</a:t>
            </a:fld>
            <a:endParaRPr lang="en"/>
          </a:p>
        </p:txBody>
      </p:sp>
      <p:sp>
        <p:nvSpPr>
          <p:cNvPr id="6" name="Title 1">
            <a:extLst>
              <a:ext uri="{FF2B5EF4-FFF2-40B4-BE49-F238E27FC236}">
                <a16:creationId xmlns:a16="http://schemas.microsoft.com/office/drawing/2014/main" id="{1011BA28-0671-4CAE-8545-9332C8FD8DFD}"/>
              </a:ext>
            </a:extLst>
          </p:cNvPr>
          <p:cNvSpPr txBox="1">
            <a:spLocks/>
          </p:cNvSpPr>
          <p:nvPr/>
        </p:nvSpPr>
        <p:spPr>
          <a:xfrm>
            <a:off x="3943350" y="89830"/>
            <a:ext cx="1706880" cy="57311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400">
                <a:solidFill>
                  <a:srgbClr val="19BBD5"/>
                </a:solidFill>
                <a:latin typeface="Nixie One"/>
              </a:rPr>
              <a:t>DEMO</a:t>
            </a:r>
          </a:p>
        </p:txBody>
      </p:sp>
      <p:sp>
        <p:nvSpPr>
          <p:cNvPr id="7" name="Title 1">
            <a:extLst>
              <a:ext uri="{FF2B5EF4-FFF2-40B4-BE49-F238E27FC236}">
                <a16:creationId xmlns:a16="http://schemas.microsoft.com/office/drawing/2014/main" id="{62CCEBFF-A735-40ED-B0F6-3C5C5DBE5D6F}"/>
              </a:ext>
            </a:extLst>
          </p:cNvPr>
          <p:cNvSpPr txBox="1">
            <a:spLocks/>
          </p:cNvSpPr>
          <p:nvPr/>
        </p:nvSpPr>
        <p:spPr>
          <a:xfrm>
            <a:off x="-156210" y="1902335"/>
            <a:ext cx="1706880" cy="960925"/>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400" err="1">
                <a:solidFill>
                  <a:srgbClr val="19BBD5"/>
                </a:solidFill>
                <a:latin typeface="Nixie One"/>
              </a:rPr>
              <a:t>Ứng</a:t>
            </a:r>
            <a:r>
              <a:rPr lang="en-US" sz="3400">
                <a:solidFill>
                  <a:srgbClr val="19BBD5"/>
                </a:solidFill>
                <a:latin typeface="Nixie One"/>
              </a:rPr>
              <a:t> </a:t>
            </a:r>
            <a:r>
              <a:rPr lang="en-US" sz="3400" err="1">
                <a:solidFill>
                  <a:srgbClr val="19BBD5"/>
                </a:solidFill>
                <a:latin typeface="Nixie One"/>
              </a:rPr>
              <a:t>Dụng</a:t>
            </a:r>
            <a:r>
              <a:rPr lang="en-US" sz="3400">
                <a:solidFill>
                  <a:srgbClr val="19BBD5"/>
                </a:solidFill>
                <a:latin typeface="Nixie One"/>
              </a:rPr>
              <a:t> </a:t>
            </a:r>
            <a:r>
              <a:rPr lang="en-US" sz="3400" err="1">
                <a:solidFill>
                  <a:srgbClr val="19BBD5"/>
                </a:solidFill>
                <a:latin typeface="Nixie One"/>
              </a:rPr>
              <a:t>Tính</a:t>
            </a:r>
            <a:r>
              <a:rPr lang="en-US" sz="3400">
                <a:solidFill>
                  <a:srgbClr val="19BBD5"/>
                </a:solidFill>
                <a:latin typeface="Nixie One"/>
              </a:rPr>
              <a:t> BMI</a:t>
            </a:r>
          </a:p>
        </p:txBody>
      </p:sp>
      <p:pic>
        <p:nvPicPr>
          <p:cNvPr id="4" name="DemoUngDungTinhBMI">
            <a:hlinkClick r:id="" action="ppaction://media"/>
            <a:extLst>
              <a:ext uri="{FF2B5EF4-FFF2-40B4-BE49-F238E27FC236}">
                <a16:creationId xmlns:a16="http://schemas.microsoft.com/office/drawing/2014/main" id="{2BC6E667-7975-44A4-8C3B-9E8A99270A5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50670" y="662940"/>
            <a:ext cx="6571786" cy="4361498"/>
          </a:xfrm>
          <a:prstGeom prst="rect">
            <a:avLst/>
          </a:prstGeom>
        </p:spPr>
      </p:pic>
    </p:spTree>
    <p:extLst>
      <p:ext uri="{BB962C8B-B14F-4D97-AF65-F5344CB8AC3E}">
        <p14:creationId xmlns:p14="http://schemas.microsoft.com/office/powerpoint/2010/main" val="2511062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58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AF2A0-294C-48C0-86B7-C3FBF938D18E}"/>
              </a:ext>
            </a:extLst>
          </p:cNvPr>
          <p:cNvSpPr>
            <a:spLocks noGrp="1"/>
          </p:cNvSpPr>
          <p:nvPr>
            <p:ph type="ctrTitle"/>
          </p:nvPr>
        </p:nvSpPr>
        <p:spPr/>
        <p:txBody>
          <a:bodyPr/>
          <a:lstStyle/>
          <a:p>
            <a:r>
              <a:rPr lang="en-US" err="1"/>
              <a:t>Định</a:t>
            </a:r>
            <a:r>
              <a:rPr lang="en-US"/>
              <a:t> </a:t>
            </a:r>
            <a:r>
              <a:rPr lang="en-US" err="1"/>
              <a:t>hướng</a:t>
            </a:r>
            <a:r>
              <a:rPr lang="en-US"/>
              <a:t> </a:t>
            </a:r>
            <a:r>
              <a:rPr lang="en-US" err="1"/>
              <a:t>phát</a:t>
            </a:r>
            <a:r>
              <a:rPr lang="en-US"/>
              <a:t> </a:t>
            </a:r>
            <a:r>
              <a:rPr lang="en-US" err="1"/>
              <a:t>triển</a:t>
            </a:r>
            <a:endParaRPr lang="en-US"/>
          </a:p>
        </p:txBody>
      </p:sp>
      <p:sp>
        <p:nvSpPr>
          <p:cNvPr id="4" name="Google Shape;617;p37">
            <a:extLst>
              <a:ext uri="{FF2B5EF4-FFF2-40B4-BE49-F238E27FC236}">
                <a16:creationId xmlns:a16="http://schemas.microsoft.com/office/drawing/2014/main" id="{7942FA21-28B1-43F7-9FFA-FA4284D9EDE0}"/>
              </a:ext>
            </a:extLst>
          </p:cNvPr>
          <p:cNvSpPr txBox="1"/>
          <p:nvPr/>
        </p:nvSpPr>
        <p:spPr>
          <a:xfrm>
            <a:off x="409575" y="1676400"/>
            <a:ext cx="2067000" cy="17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a:solidFill>
                  <a:srgbClr val="FFFFFF"/>
                </a:solidFill>
                <a:latin typeface="Nixie One"/>
                <a:sym typeface="Nixie One"/>
              </a:rPr>
              <a:t>3</a:t>
            </a:r>
            <a:endParaRPr b="1">
              <a:solidFill>
                <a:srgbClr val="FFFFFF"/>
              </a:solidFill>
            </a:endParaRPr>
          </a:p>
        </p:txBody>
      </p:sp>
    </p:spTree>
    <p:extLst>
      <p:ext uri="{BB962C8B-B14F-4D97-AF65-F5344CB8AC3E}">
        <p14:creationId xmlns:p14="http://schemas.microsoft.com/office/powerpoint/2010/main" val="42110800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1A06B5E-B5AB-4EAE-9BA6-6A6A09A1751E}"/>
              </a:ext>
            </a:extLst>
          </p:cNvPr>
          <p:cNvSpPr>
            <a:spLocks noGrp="1"/>
          </p:cNvSpPr>
          <p:nvPr>
            <p:ph type="title"/>
          </p:nvPr>
        </p:nvSpPr>
        <p:spPr>
          <a:xfrm>
            <a:off x="1543500" y="1430800"/>
            <a:ext cx="6835140" cy="839960"/>
          </a:xfrm>
        </p:spPr>
        <p:txBody>
          <a:bodyPr/>
          <a:lstStyle/>
          <a:p>
            <a:r>
              <a:rPr lang="en-US" err="1"/>
              <a:t>Mở</a:t>
            </a:r>
            <a:r>
              <a:rPr lang="en-US"/>
              <a:t> </a:t>
            </a:r>
            <a:r>
              <a:rPr lang="en-US" err="1"/>
              <a:t>rộng</a:t>
            </a:r>
            <a:r>
              <a:rPr lang="en-US"/>
              <a:t>, </a:t>
            </a:r>
            <a:r>
              <a:rPr lang="en-US" err="1"/>
              <a:t>thêm</a:t>
            </a:r>
            <a:r>
              <a:rPr lang="en-US"/>
              <a:t> </a:t>
            </a:r>
            <a:r>
              <a:rPr lang="en-US" err="1"/>
              <a:t>vào</a:t>
            </a:r>
            <a:r>
              <a:rPr lang="en-US"/>
              <a:t> </a:t>
            </a:r>
            <a:r>
              <a:rPr lang="en-US" err="1"/>
              <a:t>một</a:t>
            </a:r>
            <a:r>
              <a:rPr lang="en-US"/>
              <a:t> </a:t>
            </a:r>
            <a:r>
              <a:rPr lang="en-US" err="1"/>
              <a:t>số</a:t>
            </a:r>
            <a:r>
              <a:rPr lang="en-US"/>
              <a:t> </a:t>
            </a:r>
            <a:r>
              <a:rPr lang="en-US" err="1"/>
              <a:t>tính</a:t>
            </a:r>
            <a:r>
              <a:rPr lang="en-US"/>
              <a:t> </a:t>
            </a:r>
            <a:r>
              <a:rPr lang="en-US" err="1"/>
              <a:t>năng</a:t>
            </a:r>
            <a:r>
              <a:rPr lang="en-US"/>
              <a:t>, </a:t>
            </a:r>
            <a:r>
              <a:rPr lang="en-US" err="1"/>
              <a:t>thông</a:t>
            </a:r>
            <a:r>
              <a:rPr lang="en-US"/>
              <a:t> tin </a:t>
            </a:r>
            <a:r>
              <a:rPr lang="en-US" err="1"/>
              <a:t>cho</a:t>
            </a:r>
            <a:r>
              <a:rPr lang="en-US"/>
              <a:t> </a:t>
            </a:r>
            <a:r>
              <a:rPr lang="en-US" err="1"/>
              <a:t>ứng</a:t>
            </a:r>
            <a:r>
              <a:rPr lang="en-US"/>
              <a:t> </a:t>
            </a:r>
            <a:r>
              <a:rPr lang="en-US" err="1"/>
              <a:t>dụng</a:t>
            </a:r>
            <a:r>
              <a:rPr lang="en-US"/>
              <a:t>:</a:t>
            </a:r>
          </a:p>
        </p:txBody>
      </p:sp>
      <p:sp>
        <p:nvSpPr>
          <p:cNvPr id="5" name="Text Placeholder 4">
            <a:extLst>
              <a:ext uri="{FF2B5EF4-FFF2-40B4-BE49-F238E27FC236}">
                <a16:creationId xmlns:a16="http://schemas.microsoft.com/office/drawing/2014/main" id="{C6EE01C0-E3CD-4A28-AC27-415FD20949B8}"/>
              </a:ext>
            </a:extLst>
          </p:cNvPr>
          <p:cNvSpPr>
            <a:spLocks noGrp="1"/>
          </p:cNvSpPr>
          <p:nvPr>
            <p:ph type="body" idx="1"/>
          </p:nvPr>
        </p:nvSpPr>
        <p:spPr>
          <a:xfrm>
            <a:off x="1734000" y="2414450"/>
            <a:ext cx="5482140" cy="2005150"/>
          </a:xfrm>
        </p:spPr>
        <p:txBody>
          <a:bodyPr/>
          <a:lstStyle/>
          <a:p>
            <a:r>
              <a:rPr lang="en-US" err="1"/>
              <a:t>Tính</a:t>
            </a:r>
            <a:r>
              <a:rPr lang="en-US"/>
              <a:t> </a:t>
            </a:r>
            <a:r>
              <a:rPr lang="en-US" err="1"/>
              <a:t>năng</a:t>
            </a:r>
            <a:r>
              <a:rPr lang="en-US"/>
              <a:t> </a:t>
            </a:r>
            <a:r>
              <a:rPr lang="en-US" err="1"/>
              <a:t>giúp</a:t>
            </a:r>
            <a:r>
              <a:rPr lang="en-US"/>
              <a:t> </a:t>
            </a:r>
            <a:r>
              <a:rPr lang="en-US" err="1"/>
              <a:t>người</a:t>
            </a:r>
            <a:r>
              <a:rPr lang="en-US"/>
              <a:t> </a:t>
            </a:r>
            <a:r>
              <a:rPr lang="en-US" err="1"/>
              <a:t>dùng</a:t>
            </a:r>
            <a:r>
              <a:rPr lang="en-US"/>
              <a:t> </a:t>
            </a:r>
            <a:r>
              <a:rPr lang="en-US" err="1"/>
              <a:t>tính</a:t>
            </a:r>
            <a:r>
              <a:rPr lang="en-US"/>
              <a:t> </a:t>
            </a:r>
            <a:r>
              <a:rPr lang="en-US" err="1"/>
              <a:t>toán</a:t>
            </a:r>
            <a:r>
              <a:rPr lang="en-US"/>
              <a:t> </a:t>
            </a:r>
            <a:r>
              <a:rPr lang="en-US" err="1"/>
              <a:t>số</a:t>
            </a:r>
            <a:r>
              <a:rPr lang="en-US"/>
              <a:t> calo </a:t>
            </a:r>
            <a:r>
              <a:rPr lang="en-US" err="1"/>
              <a:t>đã</a:t>
            </a:r>
            <a:r>
              <a:rPr lang="en-US"/>
              <a:t> </a:t>
            </a:r>
            <a:r>
              <a:rPr lang="en-US" err="1"/>
              <a:t>tiêu</a:t>
            </a:r>
            <a:r>
              <a:rPr lang="en-US"/>
              <a:t> </a:t>
            </a:r>
            <a:r>
              <a:rPr lang="en-US" err="1"/>
              <a:t>thụ</a:t>
            </a:r>
            <a:r>
              <a:rPr lang="en-US"/>
              <a:t> </a:t>
            </a:r>
            <a:r>
              <a:rPr lang="en-US" err="1"/>
              <a:t>trong</a:t>
            </a:r>
            <a:r>
              <a:rPr lang="en-US"/>
              <a:t> </a:t>
            </a:r>
            <a:r>
              <a:rPr lang="en-US" err="1"/>
              <a:t>ngày</a:t>
            </a:r>
            <a:r>
              <a:rPr lang="en-US"/>
              <a:t>, </a:t>
            </a:r>
            <a:r>
              <a:rPr lang="en-US" err="1"/>
              <a:t>thông</a:t>
            </a:r>
            <a:r>
              <a:rPr lang="en-US"/>
              <a:t> qua </a:t>
            </a:r>
            <a:r>
              <a:rPr lang="en-US" err="1"/>
              <a:t>các</a:t>
            </a:r>
            <a:r>
              <a:rPr lang="en-US"/>
              <a:t> </a:t>
            </a:r>
            <a:r>
              <a:rPr lang="en-US" err="1"/>
              <a:t>thực</a:t>
            </a:r>
            <a:r>
              <a:rPr lang="en-US"/>
              <a:t> </a:t>
            </a:r>
            <a:r>
              <a:rPr lang="en-US" err="1"/>
              <a:t>phẩm</a:t>
            </a:r>
            <a:r>
              <a:rPr lang="en-US"/>
              <a:t> </a:t>
            </a:r>
            <a:r>
              <a:rPr lang="en-US" err="1"/>
              <a:t>mà</a:t>
            </a:r>
            <a:r>
              <a:rPr lang="en-US"/>
              <a:t> </a:t>
            </a:r>
            <a:r>
              <a:rPr lang="en-US" err="1"/>
              <a:t>người</a:t>
            </a:r>
            <a:r>
              <a:rPr lang="en-US"/>
              <a:t> </a:t>
            </a:r>
            <a:r>
              <a:rPr lang="en-US" err="1"/>
              <a:t>dùng</a:t>
            </a:r>
            <a:r>
              <a:rPr lang="en-US"/>
              <a:t> </a:t>
            </a:r>
            <a:r>
              <a:rPr lang="en-US" err="1"/>
              <a:t>đã</a:t>
            </a:r>
            <a:r>
              <a:rPr lang="en-US"/>
              <a:t> </a:t>
            </a:r>
            <a:r>
              <a:rPr lang="en-US" err="1"/>
              <a:t>sử</a:t>
            </a:r>
            <a:r>
              <a:rPr lang="en-US"/>
              <a:t> </a:t>
            </a:r>
            <a:r>
              <a:rPr lang="en-US" err="1"/>
              <a:t>dụng</a:t>
            </a:r>
            <a:r>
              <a:rPr lang="en-US"/>
              <a:t>.</a:t>
            </a:r>
          </a:p>
          <a:p>
            <a:r>
              <a:rPr lang="en-US"/>
              <a:t>Form </a:t>
            </a:r>
            <a:r>
              <a:rPr lang="en-US" err="1"/>
              <a:t>thông</a:t>
            </a:r>
            <a:r>
              <a:rPr lang="en-US"/>
              <a:t> tin </a:t>
            </a:r>
            <a:r>
              <a:rPr lang="en-US" err="1"/>
              <a:t>về</a:t>
            </a:r>
            <a:r>
              <a:rPr lang="en-US"/>
              <a:t> </a:t>
            </a:r>
            <a:r>
              <a:rPr lang="en-US" err="1"/>
              <a:t>lượng</a:t>
            </a:r>
            <a:r>
              <a:rPr lang="en-US"/>
              <a:t> calo </a:t>
            </a:r>
            <a:r>
              <a:rPr lang="en-US" err="1"/>
              <a:t>có</a:t>
            </a:r>
            <a:r>
              <a:rPr lang="en-US"/>
              <a:t> </a:t>
            </a:r>
            <a:r>
              <a:rPr lang="en-US" err="1"/>
              <a:t>trong</a:t>
            </a:r>
            <a:r>
              <a:rPr lang="en-US"/>
              <a:t> </a:t>
            </a:r>
            <a:r>
              <a:rPr lang="en-US" err="1"/>
              <a:t>từng</a:t>
            </a:r>
            <a:r>
              <a:rPr lang="en-US"/>
              <a:t> </a:t>
            </a:r>
            <a:r>
              <a:rPr lang="en-US" err="1"/>
              <a:t>loại</a:t>
            </a:r>
            <a:r>
              <a:rPr lang="en-US"/>
              <a:t> </a:t>
            </a:r>
            <a:r>
              <a:rPr lang="en-US" err="1"/>
              <a:t>thực</a:t>
            </a:r>
            <a:r>
              <a:rPr lang="en-US"/>
              <a:t> </a:t>
            </a:r>
            <a:r>
              <a:rPr lang="en-US" err="1"/>
              <a:t>phẩm</a:t>
            </a:r>
            <a:r>
              <a:rPr lang="en-US"/>
              <a:t>.</a:t>
            </a:r>
          </a:p>
          <a:p>
            <a:r>
              <a:rPr lang="en-US" err="1"/>
              <a:t>Tính</a:t>
            </a:r>
            <a:r>
              <a:rPr lang="en-US"/>
              <a:t> </a:t>
            </a:r>
            <a:r>
              <a:rPr lang="en-US" err="1"/>
              <a:t>năng</a:t>
            </a:r>
            <a:r>
              <a:rPr lang="en-US"/>
              <a:t> </a:t>
            </a:r>
            <a:r>
              <a:rPr lang="en-US" err="1"/>
              <a:t>đưa</a:t>
            </a:r>
            <a:r>
              <a:rPr lang="en-US"/>
              <a:t> ra </a:t>
            </a:r>
            <a:r>
              <a:rPr lang="en-US" err="1"/>
              <a:t>các</a:t>
            </a:r>
            <a:r>
              <a:rPr lang="en-US"/>
              <a:t> </a:t>
            </a:r>
            <a:r>
              <a:rPr lang="en-US" err="1"/>
              <a:t>bài</a:t>
            </a:r>
            <a:r>
              <a:rPr lang="en-US"/>
              <a:t> </a:t>
            </a:r>
            <a:r>
              <a:rPr lang="en-US" err="1"/>
              <a:t>tập</a:t>
            </a:r>
            <a:r>
              <a:rPr lang="en-US"/>
              <a:t> </a:t>
            </a:r>
            <a:r>
              <a:rPr lang="en-US" err="1"/>
              <a:t>thích</a:t>
            </a:r>
            <a:r>
              <a:rPr lang="en-US"/>
              <a:t> </a:t>
            </a:r>
            <a:r>
              <a:rPr lang="en-US" err="1"/>
              <a:t>hợp</a:t>
            </a:r>
            <a:r>
              <a:rPr lang="en-US"/>
              <a:t> </a:t>
            </a:r>
            <a:r>
              <a:rPr lang="en-US" err="1"/>
              <a:t>để</a:t>
            </a:r>
            <a:r>
              <a:rPr lang="en-US"/>
              <a:t> </a:t>
            </a:r>
            <a:r>
              <a:rPr lang="en-US" err="1"/>
              <a:t>người</a:t>
            </a:r>
            <a:r>
              <a:rPr lang="en-US"/>
              <a:t> </a:t>
            </a:r>
            <a:r>
              <a:rPr lang="en-US" err="1"/>
              <a:t>dùng</a:t>
            </a:r>
            <a:r>
              <a:rPr lang="en-US"/>
              <a:t> </a:t>
            </a:r>
            <a:r>
              <a:rPr lang="en-US" err="1"/>
              <a:t>có</a:t>
            </a:r>
            <a:r>
              <a:rPr lang="en-US"/>
              <a:t> </a:t>
            </a:r>
            <a:r>
              <a:rPr lang="en-US" err="1"/>
              <a:t>thể</a:t>
            </a:r>
            <a:r>
              <a:rPr lang="en-US"/>
              <a:t> </a:t>
            </a:r>
            <a:r>
              <a:rPr lang="en-US" err="1"/>
              <a:t>đạt</a:t>
            </a:r>
            <a:r>
              <a:rPr lang="en-US"/>
              <a:t> </a:t>
            </a:r>
            <a:r>
              <a:rPr lang="en-US" err="1"/>
              <a:t>được</a:t>
            </a:r>
            <a:r>
              <a:rPr lang="en-US"/>
              <a:t> </a:t>
            </a:r>
            <a:r>
              <a:rPr lang="en-US" err="1"/>
              <a:t>chỉ</a:t>
            </a:r>
            <a:r>
              <a:rPr lang="en-US"/>
              <a:t> </a:t>
            </a:r>
            <a:r>
              <a:rPr lang="en-US" err="1"/>
              <a:t>số</a:t>
            </a:r>
            <a:r>
              <a:rPr lang="en-US"/>
              <a:t> </a:t>
            </a:r>
            <a:r>
              <a:rPr lang="en-US" err="1"/>
              <a:t>cân</a:t>
            </a:r>
            <a:r>
              <a:rPr lang="en-US"/>
              <a:t> </a:t>
            </a:r>
            <a:r>
              <a:rPr lang="en-US" err="1"/>
              <a:t>nặng</a:t>
            </a:r>
            <a:r>
              <a:rPr lang="en-US"/>
              <a:t> </a:t>
            </a:r>
            <a:r>
              <a:rPr lang="en-US" err="1"/>
              <a:t>lý</a:t>
            </a:r>
            <a:r>
              <a:rPr lang="en-US"/>
              <a:t> tưởng</a:t>
            </a:r>
          </a:p>
          <a:p>
            <a:r>
              <a:rPr lang="en-US"/>
              <a:t>Thêm chức năng cho phép người dùng sử dụng ứng dụng mà không phải đăng nhập, không lưu lại lịch sử.</a:t>
            </a:r>
          </a:p>
        </p:txBody>
      </p:sp>
    </p:spTree>
    <p:extLst>
      <p:ext uri="{BB962C8B-B14F-4D97-AF65-F5344CB8AC3E}">
        <p14:creationId xmlns:p14="http://schemas.microsoft.com/office/powerpoint/2010/main" val="17327875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590"/>
        <p:cNvGrpSpPr/>
        <p:nvPr/>
      </p:nvGrpSpPr>
      <p:grpSpPr>
        <a:xfrm>
          <a:off x="0" y="0"/>
          <a:ext cx="0" cy="0"/>
          <a:chOff x="0" y="0"/>
          <a:chExt cx="0" cy="0"/>
        </a:xfrm>
      </p:grpSpPr>
      <p:sp>
        <p:nvSpPr>
          <p:cNvPr id="591" name="Google Shape;591;p34"/>
          <p:cNvSpPr/>
          <p:nvPr/>
        </p:nvSpPr>
        <p:spPr>
          <a:xfrm rot="-5400000">
            <a:off x="1053600" y="533300"/>
            <a:ext cx="1855800" cy="21429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lang="en-US" sz="3200" b="0" i="0" u="none" strike="noStrike" cap="none">
              <a:solidFill>
                <a:srgbClr val="FFFFFF"/>
              </a:solidFill>
              <a:latin typeface="Helvetica Neue"/>
              <a:ea typeface="Helvetica Neue"/>
              <a:cs typeface="Helvetica Neue"/>
              <a:sym typeface="Helvetica Neue"/>
            </a:endParaRPr>
          </a:p>
        </p:txBody>
      </p:sp>
      <p:sp>
        <p:nvSpPr>
          <p:cNvPr id="592" name="Google Shape;592;p34"/>
          <p:cNvSpPr txBox="1">
            <a:spLocks noGrp="1"/>
          </p:cNvSpPr>
          <p:nvPr>
            <p:ph type="ctrTitle" idx="4294967295"/>
          </p:nvPr>
        </p:nvSpPr>
        <p:spPr>
          <a:xfrm>
            <a:off x="3152774" y="1354750"/>
            <a:ext cx="5203205"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8000"/>
              <a:t>Thank you!</a:t>
            </a:r>
            <a:endParaRPr sz="8000"/>
          </a:p>
        </p:txBody>
      </p:sp>
      <p:sp>
        <p:nvSpPr>
          <p:cNvPr id="593" name="Google Shape;593;p34"/>
          <p:cNvSpPr txBox="1">
            <a:spLocks noGrp="1"/>
          </p:cNvSpPr>
          <p:nvPr>
            <p:ph type="body" idx="4294967295"/>
          </p:nvPr>
        </p:nvSpPr>
        <p:spPr>
          <a:xfrm>
            <a:off x="3286468" y="2400250"/>
            <a:ext cx="4562100" cy="2461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t>My conntact:</a:t>
            </a:r>
            <a:endParaRPr/>
          </a:p>
          <a:p>
            <a:pPr marL="457200" lvl="0" indent="-317500" algn="l" rtl="0">
              <a:spcBef>
                <a:spcPts val="600"/>
              </a:spcBef>
              <a:spcAft>
                <a:spcPts val="0"/>
              </a:spcAft>
              <a:buSzPts val="1400"/>
              <a:buChar char="◇"/>
            </a:pPr>
            <a:r>
              <a:rPr lang="en"/>
              <a:t>1851050108nhu@</a:t>
            </a:r>
            <a:r>
              <a:rPr lang="en-US"/>
              <a:t>ou.edu.vn</a:t>
            </a:r>
            <a:endParaRPr/>
          </a:p>
        </p:txBody>
      </p:sp>
      <p:sp>
        <p:nvSpPr>
          <p:cNvPr id="594" name="Google Shape;594;p34"/>
          <p:cNvSpPr/>
          <p:nvPr/>
        </p:nvSpPr>
        <p:spPr>
          <a:xfrm>
            <a:off x="1591719" y="1212580"/>
            <a:ext cx="779561" cy="779561"/>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4"/>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18</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350"/>
        <p:cNvGrpSpPr/>
        <p:nvPr/>
      </p:nvGrpSpPr>
      <p:grpSpPr>
        <a:xfrm>
          <a:off x="0" y="0"/>
          <a:ext cx="0" cy="0"/>
          <a:chOff x="0" y="0"/>
          <a:chExt cx="0" cy="0"/>
        </a:xfrm>
      </p:grpSpPr>
      <p:sp>
        <p:nvSpPr>
          <p:cNvPr id="351" name="Google Shape;351;p13"/>
          <p:cNvSpPr txBox="1">
            <a:spLocks noGrp="1"/>
          </p:cNvSpPr>
          <p:nvPr>
            <p:ph type="ctrTitle" idx="4294967295"/>
          </p:nvPr>
        </p:nvSpPr>
        <p:spPr>
          <a:xfrm>
            <a:off x="3152775" y="1354750"/>
            <a:ext cx="45621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2000"/>
              <a:t>Hello!</a:t>
            </a:r>
            <a:endParaRPr sz="12000"/>
          </a:p>
        </p:txBody>
      </p:sp>
      <p:sp>
        <p:nvSpPr>
          <p:cNvPr id="352" name="Google Shape;352;p13"/>
          <p:cNvSpPr txBox="1">
            <a:spLocks noGrp="1"/>
          </p:cNvSpPr>
          <p:nvPr>
            <p:ph type="body" idx="4294967295"/>
          </p:nvPr>
        </p:nvSpPr>
        <p:spPr>
          <a:xfrm>
            <a:off x="3286468" y="2400250"/>
            <a:ext cx="4562100" cy="2461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3600" b="1" err="1"/>
              <a:t>Đây</a:t>
            </a:r>
            <a:r>
              <a:rPr lang="en-US" sz="3600" b="1"/>
              <a:t> </a:t>
            </a:r>
            <a:r>
              <a:rPr lang="en-US" sz="3600" b="1" err="1"/>
              <a:t>là</a:t>
            </a:r>
            <a:r>
              <a:rPr lang="en-US" sz="3600" b="1"/>
              <a:t> </a:t>
            </a:r>
            <a:r>
              <a:rPr lang="en-US" sz="3600" b="1" err="1"/>
              <a:t>bài</a:t>
            </a:r>
            <a:r>
              <a:rPr lang="en-US" sz="3600" b="1"/>
              <a:t> </a:t>
            </a:r>
            <a:r>
              <a:rPr lang="en-US" sz="3600" b="1" err="1"/>
              <a:t>thuyết</a:t>
            </a:r>
            <a:r>
              <a:rPr lang="en-US" sz="3600" b="1"/>
              <a:t> </a:t>
            </a:r>
            <a:r>
              <a:rPr lang="en-US" sz="3600" b="1" err="1"/>
              <a:t>trình</a:t>
            </a:r>
            <a:r>
              <a:rPr lang="en-US" sz="3600" b="1"/>
              <a:t> </a:t>
            </a:r>
            <a:r>
              <a:rPr lang="en-US" sz="3600" b="1" err="1"/>
              <a:t>của</a:t>
            </a:r>
            <a:r>
              <a:rPr lang="en-US" sz="3600" b="1"/>
              <a:t> Như Phan</a:t>
            </a:r>
            <a:endParaRPr/>
          </a:p>
        </p:txBody>
      </p:sp>
      <p:pic>
        <p:nvPicPr>
          <p:cNvPr id="353" name="Google Shape;353;p13"/>
          <p:cNvPicPr preferRelativeResize="0"/>
          <p:nvPr/>
        </p:nvPicPr>
        <p:blipFill rotWithShape="1">
          <a:blip r:embed="rId3"/>
          <a:srcRect t="5831" b="24727"/>
          <a:stretch/>
        </p:blipFill>
        <p:spPr>
          <a:xfrm>
            <a:off x="951000" y="677875"/>
            <a:ext cx="1829371" cy="1693800"/>
          </a:xfrm>
          <a:prstGeom prst="hexagon">
            <a:avLst>
              <a:gd name="adj" fmla="val 28393"/>
              <a:gd name="vf" fmla="val 115470"/>
            </a:avLst>
          </a:prstGeom>
          <a:noFill/>
          <a:ln>
            <a:noFill/>
          </a:ln>
        </p:spPr>
      </p:pic>
      <p:sp>
        <p:nvSpPr>
          <p:cNvPr id="354" name="Google Shape;354;p13"/>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378"/>
        <p:cNvGrpSpPr/>
        <p:nvPr/>
      </p:nvGrpSpPr>
      <p:grpSpPr>
        <a:xfrm>
          <a:off x="0" y="0"/>
          <a:ext cx="0" cy="0"/>
          <a:chOff x="0" y="0"/>
          <a:chExt cx="0" cy="0"/>
        </a:xfrm>
      </p:grpSpPr>
      <p:sp>
        <p:nvSpPr>
          <p:cNvPr id="379" name="Google Shape;379;p17"/>
          <p:cNvSpPr/>
          <p:nvPr/>
        </p:nvSpPr>
        <p:spPr>
          <a:xfrm rot="-5400000">
            <a:off x="867325" y="468800"/>
            <a:ext cx="2691900" cy="3108300"/>
          </a:xfrm>
          <a:custGeom>
            <a:avLst/>
            <a:gdLst/>
            <a:ahLst/>
            <a:cxnLst/>
            <a:rect l="l" t="t" r="r" b="b"/>
            <a:pathLst>
              <a:path w="120000" h="120000" extrusionOk="0">
                <a:moveTo>
                  <a:pt x="60000" y="0"/>
                </a:moveTo>
                <a:lnTo>
                  <a:pt x="120000" y="30000"/>
                </a:lnTo>
                <a:lnTo>
                  <a:pt x="120000" y="90000"/>
                </a:lnTo>
                <a:lnTo>
                  <a:pt x="60000" y="120000"/>
                </a:lnTo>
                <a:lnTo>
                  <a:pt x="0" y="90000"/>
                </a:lnTo>
                <a:lnTo>
                  <a:pt x="0" y="30000"/>
                </a:lnTo>
                <a:close/>
              </a:path>
            </a:pathLst>
          </a:custGeom>
          <a:gradFill>
            <a:gsLst>
              <a:gs pos="0">
                <a:srgbClr val="3393E2"/>
              </a:gs>
              <a:gs pos="100000">
                <a:srgbClr val="00E2C7"/>
              </a:gs>
            </a:gsLst>
            <a:path path="circle">
              <a:fillToRect l="100000" b="100000"/>
            </a:path>
            <a:tileRect t="-100000" r="-100000"/>
          </a:gradFill>
          <a:ln>
            <a:noFill/>
          </a:ln>
        </p:spPr>
        <p:txBody>
          <a:bodyPr spcFirstLastPara="1" wrap="square" lIns="50800" tIns="50800" rIns="50800" bIns="50800" anchor="ctr" anchorCtr="0">
            <a:noAutofit/>
          </a:bodyPr>
          <a:lstStyle/>
          <a:p>
            <a:pPr marL="0" marR="0" lvl="0" indent="0" algn="ctr" rtl="0">
              <a:lnSpc>
                <a:spcPct val="100000"/>
              </a:lnSpc>
              <a:spcBef>
                <a:spcPts val="0"/>
              </a:spcBef>
              <a:spcAft>
                <a:spcPts val="0"/>
              </a:spcAft>
              <a:buClr>
                <a:srgbClr val="FFFFFF"/>
              </a:buClr>
              <a:buFont typeface="Helvetica Neue"/>
              <a:buNone/>
            </a:pPr>
            <a:endParaRPr sz="3200" b="0" i="0" u="none" strike="noStrike" cap="none">
              <a:solidFill>
                <a:srgbClr val="FFFFFF"/>
              </a:solidFill>
              <a:latin typeface="Helvetica Neue"/>
              <a:ea typeface="Helvetica Neue"/>
              <a:cs typeface="Helvetica Neue"/>
              <a:sym typeface="Helvetica Neue"/>
            </a:endParaRPr>
          </a:p>
        </p:txBody>
      </p:sp>
      <p:sp>
        <p:nvSpPr>
          <p:cNvPr id="380" name="Google Shape;380;p17"/>
          <p:cNvSpPr txBox="1">
            <a:spLocks noGrp="1"/>
          </p:cNvSpPr>
          <p:nvPr>
            <p:ph type="ctrTitle" idx="4294967295"/>
          </p:nvPr>
        </p:nvSpPr>
        <p:spPr>
          <a:xfrm>
            <a:off x="3829050" y="1474800"/>
            <a:ext cx="49911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6000"/>
              <a:t>Good health</a:t>
            </a:r>
            <a:br>
              <a:rPr lang="en" sz="6000"/>
            </a:br>
            <a:r>
              <a:rPr lang="en" sz="6000"/>
              <a:t>Good life</a:t>
            </a:r>
            <a:endParaRPr sz="6000"/>
          </a:p>
        </p:txBody>
      </p:sp>
      <p:sp>
        <p:nvSpPr>
          <p:cNvPr id="381" name="Google Shape;381;p17"/>
          <p:cNvSpPr txBox="1">
            <a:spLocks noGrp="1"/>
          </p:cNvSpPr>
          <p:nvPr>
            <p:ph type="subTitle" idx="4294967295"/>
          </p:nvPr>
        </p:nvSpPr>
        <p:spPr>
          <a:xfrm>
            <a:off x="3767425" y="3598127"/>
            <a:ext cx="4333800" cy="75525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2400" err="1"/>
              <a:t>Tài</a:t>
            </a:r>
            <a:r>
              <a:rPr lang="en-US" sz="2400"/>
              <a:t> </a:t>
            </a:r>
            <a:r>
              <a:rPr lang="en-US" sz="2400" err="1"/>
              <a:t>sản</a:t>
            </a:r>
            <a:r>
              <a:rPr lang="en-US" sz="2400"/>
              <a:t> </a:t>
            </a:r>
            <a:r>
              <a:rPr lang="en-US" sz="2400" err="1"/>
              <a:t>đầu</a:t>
            </a:r>
            <a:r>
              <a:rPr lang="en-US" sz="2400"/>
              <a:t> </a:t>
            </a:r>
            <a:r>
              <a:rPr lang="en-US" sz="2400" err="1"/>
              <a:t>tiên</a:t>
            </a:r>
            <a:r>
              <a:rPr lang="en-US" sz="2400"/>
              <a:t> </a:t>
            </a:r>
            <a:r>
              <a:rPr lang="en-US" sz="2400" err="1"/>
              <a:t>là</a:t>
            </a:r>
            <a:r>
              <a:rPr lang="en-US" sz="2400"/>
              <a:t> </a:t>
            </a:r>
            <a:r>
              <a:rPr lang="en-US" sz="2400" err="1"/>
              <a:t>sức</a:t>
            </a:r>
            <a:r>
              <a:rPr lang="en-US" sz="2400"/>
              <a:t> </a:t>
            </a:r>
            <a:r>
              <a:rPr lang="en-US" sz="2400" err="1"/>
              <a:t>khỏe</a:t>
            </a:r>
            <a:r>
              <a:rPr lang="en-US" sz="2400"/>
              <a:t>.</a:t>
            </a:r>
            <a:endParaRPr sz="2400"/>
          </a:p>
        </p:txBody>
      </p:sp>
      <p:grpSp>
        <p:nvGrpSpPr>
          <p:cNvPr id="382" name="Google Shape;382;p17"/>
          <p:cNvGrpSpPr/>
          <p:nvPr/>
        </p:nvGrpSpPr>
        <p:grpSpPr>
          <a:xfrm>
            <a:off x="1885571" y="952450"/>
            <a:ext cx="1032405" cy="1032468"/>
            <a:chOff x="6654650" y="3665275"/>
            <a:chExt cx="409100" cy="409125"/>
          </a:xfrm>
        </p:grpSpPr>
        <p:sp>
          <p:nvSpPr>
            <p:cNvPr id="383" name="Google Shape;383;p17"/>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7"/>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17"/>
          <p:cNvGrpSpPr/>
          <p:nvPr/>
        </p:nvGrpSpPr>
        <p:grpSpPr>
          <a:xfrm rot="-731900">
            <a:off x="1604965" y="2201851"/>
            <a:ext cx="688564" cy="688681"/>
            <a:chOff x="570875" y="4322250"/>
            <a:chExt cx="443300" cy="443325"/>
          </a:xfrm>
        </p:grpSpPr>
        <p:sp>
          <p:nvSpPr>
            <p:cNvPr id="386" name="Google Shape;386;p17"/>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7"/>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7"/>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0E29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17"/>
          <p:cNvSpPr/>
          <p:nvPr/>
        </p:nvSpPr>
        <p:spPr>
          <a:xfrm>
            <a:off x="2657037" y="2114501"/>
            <a:ext cx="260931" cy="24914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7"/>
          <p:cNvSpPr/>
          <p:nvPr/>
        </p:nvSpPr>
        <p:spPr>
          <a:xfrm rot="2327381">
            <a:off x="1220786" y="1598881"/>
            <a:ext cx="443468" cy="42338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7"/>
          <p:cNvSpPr/>
          <p:nvPr/>
        </p:nvSpPr>
        <p:spPr>
          <a:xfrm rot="2327012">
            <a:off x="2870273" y="1771645"/>
            <a:ext cx="183443" cy="17513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7"/>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371"/>
        <p:cNvGrpSpPr/>
        <p:nvPr/>
      </p:nvGrpSpPr>
      <p:grpSpPr>
        <a:xfrm>
          <a:off x="0" y="0"/>
          <a:ext cx="0" cy="0"/>
          <a:chOff x="0" y="0"/>
          <a:chExt cx="0" cy="0"/>
        </a:xfrm>
      </p:grpSpPr>
      <p:sp>
        <p:nvSpPr>
          <p:cNvPr id="372" name="Google Shape;372;p16"/>
          <p:cNvSpPr txBox="1">
            <a:spLocks noGrp="1"/>
          </p:cNvSpPr>
          <p:nvPr>
            <p:ph type="title"/>
          </p:nvPr>
        </p:nvSpPr>
        <p:spPr>
          <a:xfrm>
            <a:off x="1732700" y="1735600"/>
            <a:ext cx="4944300"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Mục lục</a:t>
            </a:r>
            <a:endParaRPr/>
          </a:p>
        </p:txBody>
      </p:sp>
      <p:sp>
        <p:nvSpPr>
          <p:cNvPr id="373" name="Google Shape;373;p16"/>
          <p:cNvSpPr txBox="1">
            <a:spLocks noGrp="1"/>
          </p:cNvSpPr>
          <p:nvPr>
            <p:ph type="body" idx="1"/>
          </p:nvPr>
        </p:nvSpPr>
        <p:spPr>
          <a:xfrm>
            <a:off x="1732700" y="2255125"/>
            <a:ext cx="4944300" cy="1659900"/>
          </a:xfrm>
          <a:prstGeom prst="rect">
            <a:avLst/>
          </a:prstGeom>
        </p:spPr>
        <p:txBody>
          <a:bodyPr spcFirstLastPara="1" wrap="square" lIns="91425" tIns="91425" rIns="91425" bIns="91425" anchor="t" anchorCtr="0">
            <a:noAutofit/>
          </a:bodyPr>
          <a:lstStyle/>
          <a:p>
            <a:pPr marL="457200" lvl="0" indent="-317500" algn="l" rtl="0">
              <a:spcBef>
                <a:spcPts val="600"/>
              </a:spcBef>
              <a:spcAft>
                <a:spcPts val="0"/>
              </a:spcAft>
              <a:buSzPts val="1400"/>
              <a:buChar char="◇"/>
            </a:pPr>
            <a:r>
              <a:rPr lang="en-US" err="1"/>
              <a:t>Mục</a:t>
            </a:r>
            <a:r>
              <a:rPr lang="en-US"/>
              <a:t> </a:t>
            </a:r>
            <a:r>
              <a:rPr lang="en-US" err="1"/>
              <a:t>tiêu</a:t>
            </a:r>
            <a:r>
              <a:rPr lang="en-US"/>
              <a:t> </a:t>
            </a:r>
            <a:r>
              <a:rPr lang="en-US" err="1"/>
              <a:t>của</a:t>
            </a:r>
            <a:r>
              <a:rPr lang="en-US"/>
              <a:t> </a:t>
            </a:r>
            <a:r>
              <a:rPr lang="en-US" err="1"/>
              <a:t>ứng</a:t>
            </a:r>
            <a:r>
              <a:rPr lang="en-US"/>
              <a:t> </a:t>
            </a:r>
            <a:r>
              <a:rPr lang="en-US" err="1"/>
              <a:t>dụng</a:t>
            </a:r>
            <a:r>
              <a:rPr lang="en-US"/>
              <a:t>.</a:t>
            </a:r>
            <a:endParaRPr/>
          </a:p>
          <a:p>
            <a:pPr marL="457200" lvl="0" indent="-317500" algn="l" rtl="0">
              <a:spcBef>
                <a:spcPts val="0"/>
              </a:spcBef>
              <a:spcAft>
                <a:spcPts val="0"/>
              </a:spcAft>
              <a:buSzPts val="1400"/>
              <a:buChar char="◇"/>
            </a:pPr>
            <a:r>
              <a:rPr lang="en-US" err="1"/>
              <a:t>Các</a:t>
            </a:r>
            <a:r>
              <a:rPr lang="en-US"/>
              <a:t> </a:t>
            </a:r>
            <a:r>
              <a:rPr lang="en-US" err="1"/>
              <a:t>chức</a:t>
            </a:r>
            <a:r>
              <a:rPr lang="en-US"/>
              <a:t> </a:t>
            </a:r>
            <a:r>
              <a:rPr lang="en-US" err="1"/>
              <a:t>năng</a:t>
            </a:r>
            <a:r>
              <a:rPr lang="en-US"/>
              <a:t>.</a:t>
            </a:r>
            <a:endParaRPr/>
          </a:p>
          <a:p>
            <a:pPr marL="457200" lvl="0" indent="-317500" algn="l" rtl="0">
              <a:spcBef>
                <a:spcPts val="0"/>
              </a:spcBef>
              <a:spcAft>
                <a:spcPts val="0"/>
              </a:spcAft>
              <a:buSzPts val="1400"/>
              <a:buChar char="◇"/>
            </a:pPr>
            <a:r>
              <a:rPr lang="en-US" err="1"/>
              <a:t>Định</a:t>
            </a:r>
            <a:r>
              <a:rPr lang="en-US"/>
              <a:t> </a:t>
            </a:r>
            <a:r>
              <a:rPr lang="en-US" err="1"/>
              <a:t>hướng</a:t>
            </a:r>
            <a:r>
              <a:rPr lang="en-US"/>
              <a:t> </a:t>
            </a:r>
            <a:r>
              <a:rPr lang="en-US" err="1"/>
              <a:t>phát</a:t>
            </a:r>
            <a:r>
              <a:rPr lang="en-US"/>
              <a:t> </a:t>
            </a:r>
            <a:r>
              <a:rPr lang="en-US" err="1"/>
              <a:t>triền</a:t>
            </a:r>
            <a:r>
              <a:rPr lang="en-US"/>
              <a:t>.</a:t>
            </a:r>
            <a:endParaRPr/>
          </a:p>
        </p:txBody>
      </p:sp>
      <p:sp>
        <p:nvSpPr>
          <p:cNvPr id="374" name="Google Shape;374;p1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365"/>
        <p:cNvGrpSpPr/>
        <p:nvPr/>
      </p:nvGrpSpPr>
      <p:grpSpPr>
        <a:xfrm>
          <a:off x="0" y="0"/>
          <a:ext cx="0" cy="0"/>
          <a:chOff x="0" y="0"/>
          <a:chExt cx="0" cy="0"/>
        </a:xfrm>
      </p:grpSpPr>
      <p:sp>
        <p:nvSpPr>
          <p:cNvPr id="366" name="Google Shape;366;p15"/>
          <p:cNvSpPr txBox="1">
            <a:spLocks noGrp="1"/>
          </p:cNvSpPr>
          <p:nvPr>
            <p:ph type="body" idx="1"/>
          </p:nvPr>
        </p:nvSpPr>
        <p:spPr>
          <a:xfrm>
            <a:off x="2051200" y="2085600"/>
            <a:ext cx="6282300" cy="8199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
              <a:t>Sức khỏe chính là sự giàu có: Hãy lắng nghe để hiểu những điều cơ thể đang nói với bạn!</a:t>
            </a:r>
            <a:endParaRPr/>
          </a:p>
        </p:txBody>
      </p:sp>
      <p:sp>
        <p:nvSpPr>
          <p:cNvPr id="367" name="Google Shape;367;p15"/>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414"/>
        <p:cNvGrpSpPr/>
        <p:nvPr/>
      </p:nvGrpSpPr>
      <p:grpSpPr>
        <a:xfrm>
          <a:off x="0" y="0"/>
          <a:ext cx="0" cy="0"/>
          <a:chOff x="0" y="0"/>
          <a:chExt cx="0" cy="0"/>
        </a:xfrm>
      </p:grpSpPr>
      <p:sp>
        <p:nvSpPr>
          <p:cNvPr id="415" name="Google Shape;415;p20"/>
          <p:cNvSpPr txBox="1">
            <a:spLocks noGrp="1"/>
          </p:cNvSpPr>
          <p:nvPr>
            <p:ph type="title" idx="4294967295"/>
          </p:nvPr>
        </p:nvSpPr>
        <p:spPr>
          <a:xfrm>
            <a:off x="3933825" y="2339625"/>
            <a:ext cx="3753000" cy="64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000"/>
              <a:t>Mục tiêu của ứng dụng</a:t>
            </a:r>
            <a:endParaRPr sz="3000"/>
          </a:p>
        </p:txBody>
      </p:sp>
      <p:sp>
        <p:nvSpPr>
          <p:cNvPr id="416" name="Google Shape;416;p20"/>
          <p:cNvSpPr txBox="1">
            <a:spLocks noGrp="1"/>
          </p:cNvSpPr>
          <p:nvPr>
            <p:ph type="body" idx="4294967295"/>
          </p:nvPr>
        </p:nvSpPr>
        <p:spPr>
          <a:xfrm>
            <a:off x="3933825" y="3057525"/>
            <a:ext cx="3753000" cy="1219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a:t>C</a:t>
            </a:r>
            <a:r>
              <a:rPr lang="en"/>
              <a:t>ung cấp các chỉ số giúp xác định được thể trạng, lượng mỡ hiện tại. Phản ánh được phần nào nguy cơ mắc những bệnh về béo phì hay suy dinh dưỡng của cơ thể.</a:t>
            </a:r>
            <a:endParaRPr/>
          </a:p>
        </p:txBody>
      </p:sp>
      <p:pic>
        <p:nvPicPr>
          <p:cNvPr id="417" name="Google Shape;417;p20"/>
          <p:cNvPicPr preferRelativeResize="0"/>
          <p:nvPr/>
        </p:nvPicPr>
        <p:blipFill>
          <a:blip r:embed="rId3"/>
          <a:srcRect t="9291" b="9291"/>
          <a:stretch/>
        </p:blipFill>
        <p:spPr>
          <a:xfrm>
            <a:off x="-278130" y="1184325"/>
            <a:ext cx="4152900" cy="3601200"/>
          </a:xfrm>
          <a:prstGeom prst="hexagon">
            <a:avLst>
              <a:gd name="adj" fmla="val 28504"/>
              <a:gd name="vf" fmla="val 115470"/>
            </a:avLst>
          </a:prstGeom>
          <a:noFill/>
          <a:ln>
            <a:noFill/>
          </a:ln>
          <a:effectLst>
            <a:outerShdw blurRad="57150" dist="19050" dir="5400000" algn="bl" rotWithShape="0">
              <a:srgbClr val="000000">
                <a:alpha val="50000"/>
              </a:srgbClr>
            </a:outerShdw>
          </a:effectLst>
        </p:spPr>
      </p:pic>
      <p:sp>
        <p:nvSpPr>
          <p:cNvPr id="418" name="Google Shape;418;p20"/>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465"/>
        <p:cNvGrpSpPr/>
        <p:nvPr/>
      </p:nvGrpSpPr>
      <p:grpSpPr>
        <a:xfrm>
          <a:off x="0" y="0"/>
          <a:ext cx="0" cy="0"/>
          <a:chOff x="0" y="0"/>
          <a:chExt cx="0" cy="0"/>
        </a:xfrm>
      </p:grpSpPr>
      <p:sp>
        <p:nvSpPr>
          <p:cNvPr id="466" name="Google Shape;466;p26"/>
          <p:cNvSpPr txBox="1">
            <a:spLocks noGrp="1"/>
          </p:cNvSpPr>
          <p:nvPr>
            <p:ph type="ctrTitle" idx="4294967295"/>
          </p:nvPr>
        </p:nvSpPr>
        <p:spPr>
          <a:xfrm>
            <a:off x="685800" y="571800"/>
            <a:ext cx="7772400" cy="89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b="1">
                <a:solidFill>
                  <a:srgbClr val="00E1C6"/>
                </a:solidFill>
                <a:latin typeface="Muli"/>
                <a:ea typeface="Muli"/>
                <a:cs typeface="Muli"/>
                <a:sym typeface="Muli"/>
              </a:rPr>
              <a:t>1.9 tỷ</a:t>
            </a:r>
            <a:endParaRPr sz="4800" b="1">
              <a:solidFill>
                <a:srgbClr val="00E1C6"/>
              </a:solidFill>
              <a:latin typeface="Muli"/>
              <a:ea typeface="Muli"/>
              <a:cs typeface="Muli"/>
              <a:sym typeface="Muli"/>
            </a:endParaRPr>
          </a:p>
        </p:txBody>
      </p:sp>
      <p:sp>
        <p:nvSpPr>
          <p:cNvPr id="467" name="Google Shape;467;p26"/>
          <p:cNvSpPr txBox="1">
            <a:spLocks noGrp="1"/>
          </p:cNvSpPr>
          <p:nvPr>
            <p:ph type="subTitle" idx="4294967295"/>
          </p:nvPr>
        </p:nvSpPr>
        <p:spPr>
          <a:xfrm>
            <a:off x="685800" y="1182709"/>
            <a:ext cx="777240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vi-VN"/>
              <a:t>Người lớn thừa cân</a:t>
            </a:r>
          </a:p>
        </p:txBody>
      </p:sp>
      <p:sp>
        <p:nvSpPr>
          <p:cNvPr id="468" name="Google Shape;468;p26"/>
          <p:cNvSpPr txBox="1">
            <a:spLocks noGrp="1"/>
          </p:cNvSpPr>
          <p:nvPr>
            <p:ph type="ctrTitle" idx="4294967295"/>
          </p:nvPr>
        </p:nvSpPr>
        <p:spPr>
          <a:xfrm>
            <a:off x="685800" y="3505500"/>
            <a:ext cx="7772400" cy="89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b="1">
                <a:solidFill>
                  <a:srgbClr val="3292E1"/>
                </a:solidFill>
                <a:latin typeface="Muli"/>
                <a:ea typeface="Muli"/>
                <a:cs typeface="Muli"/>
                <a:sym typeface="Muli"/>
              </a:rPr>
              <a:t>4 triệu</a:t>
            </a:r>
            <a:endParaRPr sz="4800" b="1">
              <a:solidFill>
                <a:srgbClr val="3292E1"/>
              </a:solidFill>
              <a:latin typeface="Muli"/>
              <a:ea typeface="Muli"/>
              <a:cs typeface="Muli"/>
              <a:sym typeface="Muli"/>
            </a:endParaRPr>
          </a:p>
        </p:txBody>
      </p:sp>
      <p:sp>
        <p:nvSpPr>
          <p:cNvPr id="469" name="Google Shape;469;p26"/>
          <p:cNvSpPr txBox="1">
            <a:spLocks noGrp="1"/>
          </p:cNvSpPr>
          <p:nvPr>
            <p:ph type="subTitle" idx="4294967295"/>
          </p:nvPr>
        </p:nvSpPr>
        <p:spPr>
          <a:xfrm>
            <a:off x="685800" y="4116409"/>
            <a:ext cx="777240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vi-VN"/>
              <a:t>Người chết mỗi năm do thừa cân béo phì</a:t>
            </a:r>
          </a:p>
        </p:txBody>
      </p:sp>
      <p:sp>
        <p:nvSpPr>
          <p:cNvPr id="470" name="Google Shape;470;p26"/>
          <p:cNvSpPr txBox="1">
            <a:spLocks noGrp="1"/>
          </p:cNvSpPr>
          <p:nvPr>
            <p:ph type="ctrTitle" idx="4294967295"/>
          </p:nvPr>
        </p:nvSpPr>
        <p:spPr>
          <a:xfrm>
            <a:off x="685800" y="2038650"/>
            <a:ext cx="7772400" cy="89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b="1">
                <a:latin typeface="Muli"/>
                <a:ea typeface="Muli"/>
                <a:cs typeface="Muli"/>
                <a:sym typeface="Muli"/>
              </a:rPr>
              <a:t>650 triệu </a:t>
            </a:r>
            <a:endParaRPr sz="4800" b="1">
              <a:latin typeface="Muli"/>
              <a:ea typeface="Muli"/>
              <a:cs typeface="Muli"/>
              <a:sym typeface="Muli"/>
            </a:endParaRPr>
          </a:p>
        </p:txBody>
      </p:sp>
      <p:sp>
        <p:nvSpPr>
          <p:cNvPr id="471" name="Google Shape;471;p26"/>
          <p:cNvSpPr txBox="1">
            <a:spLocks noGrp="1"/>
          </p:cNvSpPr>
          <p:nvPr>
            <p:ph type="subTitle" idx="4294967295"/>
          </p:nvPr>
        </p:nvSpPr>
        <p:spPr>
          <a:xfrm>
            <a:off x="685800" y="2649559"/>
            <a:ext cx="7772400" cy="4632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a:t>Người béo phì</a:t>
            </a:r>
            <a:endParaRPr/>
          </a:p>
        </p:txBody>
      </p:sp>
      <p:sp>
        <p:nvSpPr>
          <p:cNvPr id="472" name="Google Shape;472;p26"/>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7</a:t>
            </a:fld>
            <a:endParaRPr/>
          </a:p>
        </p:txBody>
      </p:sp>
      <p:sp>
        <p:nvSpPr>
          <p:cNvPr id="9" name="Google Shape;469;p26">
            <a:extLst>
              <a:ext uri="{FF2B5EF4-FFF2-40B4-BE49-F238E27FC236}">
                <a16:creationId xmlns:a16="http://schemas.microsoft.com/office/drawing/2014/main" id="{6A48DA87-BFDA-4190-B601-61C15AC28BF5}"/>
              </a:ext>
            </a:extLst>
          </p:cNvPr>
          <p:cNvSpPr txBox="1">
            <a:spLocks/>
          </p:cNvSpPr>
          <p:nvPr/>
        </p:nvSpPr>
        <p:spPr>
          <a:xfrm>
            <a:off x="5699760" y="4722150"/>
            <a:ext cx="3025140" cy="24966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600"/>
              </a:spcBef>
              <a:spcAft>
                <a:spcPts val="0"/>
              </a:spcAft>
              <a:buClr>
                <a:srgbClr val="19BBD5"/>
              </a:buClr>
              <a:buSzPts val="1400"/>
              <a:buFont typeface="Muli"/>
              <a:buChar char="◇"/>
              <a:defRPr sz="1400" b="0" i="0" u="none" strike="noStrike" cap="none">
                <a:solidFill>
                  <a:srgbClr val="C6DAEC"/>
                </a:solidFill>
                <a:latin typeface="Muli"/>
                <a:ea typeface="Muli"/>
                <a:cs typeface="Muli"/>
                <a:sym typeface="Muli"/>
              </a:defRPr>
            </a:lvl1pPr>
            <a:lvl2pPr marL="914400" marR="0" lvl="1" indent="-317500" algn="l" rtl="0">
              <a:lnSpc>
                <a:spcPct val="100000"/>
              </a:lnSpc>
              <a:spcBef>
                <a:spcPts val="0"/>
              </a:spcBef>
              <a:spcAft>
                <a:spcPts val="0"/>
              </a:spcAft>
              <a:buClr>
                <a:srgbClr val="19BBD5"/>
              </a:buClr>
              <a:buSzPts val="1400"/>
              <a:buFont typeface="Muli"/>
              <a:buChar char="￭"/>
              <a:defRPr sz="1400" b="0" i="0" u="none" strike="noStrike" cap="none">
                <a:solidFill>
                  <a:srgbClr val="C6DAEC"/>
                </a:solidFill>
                <a:latin typeface="Muli"/>
                <a:ea typeface="Muli"/>
                <a:cs typeface="Muli"/>
                <a:sym typeface="Muli"/>
              </a:defRPr>
            </a:lvl2pPr>
            <a:lvl3pPr marL="1371600" marR="0" lvl="2" indent="-317500" algn="l" rtl="0">
              <a:lnSpc>
                <a:spcPct val="100000"/>
              </a:lnSpc>
              <a:spcBef>
                <a:spcPts val="0"/>
              </a:spcBef>
              <a:spcAft>
                <a:spcPts val="0"/>
              </a:spcAft>
              <a:buClr>
                <a:srgbClr val="19BBD5"/>
              </a:buClr>
              <a:buSzPts val="1400"/>
              <a:buFont typeface="Muli"/>
              <a:buChar char="￮"/>
              <a:defRPr sz="1400" b="0" i="0" u="none" strike="noStrike" cap="none">
                <a:solidFill>
                  <a:srgbClr val="C6DAEC"/>
                </a:solidFill>
                <a:latin typeface="Muli"/>
                <a:ea typeface="Muli"/>
                <a:cs typeface="Muli"/>
                <a:sym typeface="Muli"/>
              </a:defRPr>
            </a:lvl3pPr>
            <a:lvl4pPr marL="1828800" marR="0" lvl="3" indent="-317500" algn="l" rtl="0">
              <a:lnSpc>
                <a:spcPct val="100000"/>
              </a:lnSpc>
              <a:spcBef>
                <a:spcPts val="0"/>
              </a:spcBef>
              <a:spcAft>
                <a:spcPts val="0"/>
              </a:spcAft>
              <a:buClr>
                <a:srgbClr val="19BBD5"/>
              </a:buClr>
              <a:buSzPts val="1400"/>
              <a:buFont typeface="Muli"/>
              <a:buChar char="●"/>
              <a:defRPr sz="1400" b="0" i="0" u="none" strike="noStrike" cap="none">
                <a:solidFill>
                  <a:srgbClr val="C6DAEC"/>
                </a:solidFill>
                <a:latin typeface="Muli"/>
                <a:ea typeface="Muli"/>
                <a:cs typeface="Muli"/>
                <a:sym typeface="Muli"/>
              </a:defRPr>
            </a:lvl4pPr>
            <a:lvl5pPr marL="2286000" marR="0" lvl="4" indent="-317500" algn="l" rtl="0">
              <a:lnSpc>
                <a:spcPct val="100000"/>
              </a:lnSpc>
              <a:spcBef>
                <a:spcPts val="0"/>
              </a:spcBef>
              <a:spcAft>
                <a:spcPts val="0"/>
              </a:spcAft>
              <a:buClr>
                <a:srgbClr val="19BBD5"/>
              </a:buClr>
              <a:buSzPts val="1400"/>
              <a:buFont typeface="Muli"/>
              <a:buChar char="○"/>
              <a:defRPr sz="1400" b="0" i="0" u="none" strike="noStrike" cap="none">
                <a:solidFill>
                  <a:srgbClr val="C6DAEC"/>
                </a:solidFill>
                <a:latin typeface="Muli"/>
                <a:ea typeface="Muli"/>
                <a:cs typeface="Muli"/>
                <a:sym typeface="Muli"/>
              </a:defRPr>
            </a:lvl5pPr>
            <a:lvl6pPr marL="2743200" marR="0" lvl="5" indent="-317500" algn="l" rtl="0">
              <a:lnSpc>
                <a:spcPct val="100000"/>
              </a:lnSpc>
              <a:spcBef>
                <a:spcPts val="0"/>
              </a:spcBef>
              <a:spcAft>
                <a:spcPts val="0"/>
              </a:spcAft>
              <a:buClr>
                <a:srgbClr val="C6DAEC"/>
              </a:buClr>
              <a:buSzPts val="1400"/>
              <a:buFont typeface="Muli"/>
              <a:buChar char="■"/>
              <a:defRPr sz="1400" b="0" i="0" u="none" strike="noStrike" cap="none">
                <a:solidFill>
                  <a:srgbClr val="C6DAEC"/>
                </a:solidFill>
                <a:latin typeface="Muli"/>
                <a:ea typeface="Muli"/>
                <a:cs typeface="Muli"/>
                <a:sym typeface="Muli"/>
              </a:defRPr>
            </a:lvl6pPr>
            <a:lvl7pPr marL="3200400" marR="0" lvl="6" indent="-317500" algn="l" rtl="0">
              <a:lnSpc>
                <a:spcPct val="100000"/>
              </a:lnSpc>
              <a:spcBef>
                <a:spcPts val="0"/>
              </a:spcBef>
              <a:spcAft>
                <a:spcPts val="0"/>
              </a:spcAft>
              <a:buClr>
                <a:srgbClr val="C6DAEC"/>
              </a:buClr>
              <a:buSzPts val="1400"/>
              <a:buFont typeface="Muli"/>
              <a:buChar char="●"/>
              <a:defRPr sz="1400" b="0" i="0" u="none" strike="noStrike" cap="none">
                <a:solidFill>
                  <a:srgbClr val="C6DAEC"/>
                </a:solidFill>
                <a:latin typeface="Muli"/>
                <a:ea typeface="Muli"/>
                <a:cs typeface="Muli"/>
                <a:sym typeface="Muli"/>
              </a:defRPr>
            </a:lvl7pPr>
            <a:lvl8pPr marL="3657600" marR="0" lvl="7" indent="-317500" algn="l" rtl="0">
              <a:lnSpc>
                <a:spcPct val="100000"/>
              </a:lnSpc>
              <a:spcBef>
                <a:spcPts val="0"/>
              </a:spcBef>
              <a:spcAft>
                <a:spcPts val="0"/>
              </a:spcAft>
              <a:buClr>
                <a:srgbClr val="C6DAEC"/>
              </a:buClr>
              <a:buSzPts val="1400"/>
              <a:buFont typeface="Muli"/>
              <a:buChar char="○"/>
              <a:defRPr sz="1400" b="0" i="0" u="none" strike="noStrike" cap="none">
                <a:solidFill>
                  <a:srgbClr val="C6DAEC"/>
                </a:solidFill>
                <a:latin typeface="Muli"/>
                <a:ea typeface="Muli"/>
                <a:cs typeface="Muli"/>
                <a:sym typeface="Muli"/>
              </a:defRPr>
            </a:lvl8pPr>
            <a:lvl9pPr marL="4114800" marR="0" lvl="8" indent="-317500" algn="l" rtl="0">
              <a:lnSpc>
                <a:spcPct val="100000"/>
              </a:lnSpc>
              <a:spcBef>
                <a:spcPts val="0"/>
              </a:spcBef>
              <a:spcAft>
                <a:spcPts val="0"/>
              </a:spcAft>
              <a:buClr>
                <a:srgbClr val="C6DAEC"/>
              </a:buClr>
              <a:buSzPts val="1400"/>
              <a:buFont typeface="Muli"/>
              <a:buChar char="■"/>
              <a:defRPr sz="1400" b="0" i="0" u="none" strike="noStrike" cap="none">
                <a:solidFill>
                  <a:srgbClr val="C6DAEC"/>
                </a:solidFill>
                <a:latin typeface="Muli"/>
                <a:ea typeface="Muli"/>
                <a:cs typeface="Muli"/>
                <a:sym typeface="Muli"/>
              </a:defRPr>
            </a:lvl9pPr>
          </a:lstStyle>
          <a:p>
            <a:pPr marL="0" indent="0" algn="ctr">
              <a:buFont typeface="Muli"/>
              <a:buNone/>
            </a:pPr>
            <a:r>
              <a:rPr lang="en-US" sz="1050" err="1"/>
              <a:t>Số</a:t>
            </a:r>
            <a:r>
              <a:rPr lang="en-US" sz="1050"/>
              <a:t> </a:t>
            </a:r>
            <a:r>
              <a:rPr lang="en-US" sz="1050" err="1"/>
              <a:t>liệu</a:t>
            </a:r>
            <a:r>
              <a:rPr lang="en-US" sz="1050"/>
              <a:t> do WHO </a:t>
            </a:r>
            <a:r>
              <a:rPr lang="en-US" sz="1050" err="1"/>
              <a:t>thống</a:t>
            </a:r>
            <a:r>
              <a:rPr lang="en-US" sz="1050"/>
              <a:t> </a:t>
            </a:r>
            <a:r>
              <a:rPr lang="en-US" sz="1050" err="1"/>
              <a:t>kê</a:t>
            </a:r>
            <a:r>
              <a:rPr lang="en-US" sz="1050"/>
              <a:t> (2017)</a:t>
            </a:r>
            <a:endParaRPr lang="vi-VN" sz="105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358"/>
        <p:cNvGrpSpPr/>
        <p:nvPr/>
      </p:nvGrpSpPr>
      <p:grpSpPr>
        <a:xfrm>
          <a:off x="0" y="0"/>
          <a:ext cx="0" cy="0"/>
          <a:chOff x="0" y="0"/>
          <a:chExt cx="0" cy="0"/>
        </a:xfrm>
      </p:grpSpPr>
      <p:sp>
        <p:nvSpPr>
          <p:cNvPr id="359" name="Google Shape;359;p14"/>
          <p:cNvSpPr txBox="1">
            <a:spLocks noGrp="1"/>
          </p:cNvSpPr>
          <p:nvPr>
            <p:ph type="ctrTitle"/>
          </p:nvPr>
        </p:nvSpPr>
        <p:spPr>
          <a:xfrm>
            <a:off x="2743200" y="1735750"/>
            <a:ext cx="56388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a:t>Mục tiêu của ứng dụng</a:t>
            </a:r>
            <a:endParaRPr/>
          </a:p>
        </p:txBody>
      </p:sp>
      <p:sp>
        <p:nvSpPr>
          <p:cNvPr id="360" name="Google Shape;360;p14"/>
          <p:cNvSpPr txBox="1">
            <a:spLocks noGrp="1"/>
          </p:cNvSpPr>
          <p:nvPr>
            <p:ph type="subTitle" idx="1"/>
          </p:nvPr>
        </p:nvSpPr>
        <p:spPr>
          <a:xfrm>
            <a:off x="2743200" y="2821004"/>
            <a:ext cx="56961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vi-VN"/>
              <a:t>Cung cấp các chỉ số giúp xác định được thể trạng, lượng mỡ hiện tại. Phản ánh được phần nào nguy cơ mắc những bệnh về béo phì hay suy dinh dưỡng của cơ thể.</a:t>
            </a:r>
          </a:p>
        </p:txBody>
      </p:sp>
      <p:sp>
        <p:nvSpPr>
          <p:cNvPr id="361" name="Google Shape;361;p14"/>
          <p:cNvSpPr txBox="1"/>
          <p:nvPr/>
        </p:nvSpPr>
        <p:spPr>
          <a:xfrm>
            <a:off x="409575" y="1676400"/>
            <a:ext cx="2067000" cy="177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a:solidFill>
                  <a:srgbClr val="FFFFFF"/>
                </a:solidFill>
                <a:latin typeface="Nixie One"/>
                <a:ea typeface="Nixie One"/>
                <a:cs typeface="Nixie One"/>
                <a:sym typeface="Nixie One"/>
              </a:rPr>
              <a:t>1</a:t>
            </a:r>
            <a:endParaRPr b="1">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22431"/>
        </a:solidFill>
        <a:effectLst/>
      </p:bgPr>
    </p:bg>
    <p:spTree>
      <p:nvGrpSpPr>
        <p:cNvPr id="1" name="Shape 397"/>
        <p:cNvGrpSpPr/>
        <p:nvPr/>
      </p:nvGrpSpPr>
      <p:grpSpPr>
        <a:xfrm>
          <a:off x="0" y="0"/>
          <a:ext cx="0" cy="0"/>
          <a:chOff x="0" y="0"/>
          <a:chExt cx="0" cy="0"/>
        </a:xfrm>
      </p:grpSpPr>
      <p:sp>
        <p:nvSpPr>
          <p:cNvPr id="398" name="Google Shape;398;p18"/>
          <p:cNvSpPr txBox="1">
            <a:spLocks noGrp="1"/>
          </p:cNvSpPr>
          <p:nvPr>
            <p:ph type="body" idx="1"/>
          </p:nvPr>
        </p:nvSpPr>
        <p:spPr>
          <a:xfrm>
            <a:off x="2583180" y="2300775"/>
            <a:ext cx="2275320" cy="2663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a:t>BMR</a:t>
            </a:r>
            <a:endParaRPr b="1"/>
          </a:p>
          <a:p>
            <a:pPr marL="0" lvl="0" indent="0" algn="l" rtl="0">
              <a:spcBef>
                <a:spcPts val="600"/>
              </a:spcBef>
              <a:spcAft>
                <a:spcPts val="0"/>
              </a:spcAft>
              <a:buNone/>
            </a:pPr>
            <a:r>
              <a:rPr lang="en"/>
              <a:t>Basal metabolic Rate: </a:t>
            </a:r>
            <a:r>
              <a:rPr lang="vi-VN"/>
              <a:t>là tỉ lệ trao đổi chất cơ bản trong cơ thể con người. Chỉ số này cho ta biết mức năng lượng tối thiểu (calo) mà cơ thể bạn cần để đảm bảo duy trì các hoạt động bình thường. </a:t>
            </a:r>
            <a:r>
              <a:rPr lang="en-US"/>
              <a:t>D</a:t>
            </a:r>
            <a:r>
              <a:rPr lang="vi-VN"/>
              <a:t>ựa vào đó ta có thể điều tiết lượng calo hấp thụ.</a:t>
            </a:r>
            <a:endParaRPr/>
          </a:p>
        </p:txBody>
      </p:sp>
      <p:sp>
        <p:nvSpPr>
          <p:cNvPr id="399" name="Google Shape;399;p18"/>
          <p:cNvSpPr txBox="1">
            <a:spLocks noGrp="1"/>
          </p:cNvSpPr>
          <p:nvPr>
            <p:ph type="title"/>
          </p:nvPr>
        </p:nvSpPr>
        <p:spPr>
          <a:xfrm>
            <a:off x="2153100" y="1339365"/>
            <a:ext cx="5527860" cy="64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Các thông số được cung cấp thông qua ứng dụng:</a:t>
            </a:r>
            <a:endParaRPr/>
          </a:p>
        </p:txBody>
      </p:sp>
      <p:sp>
        <p:nvSpPr>
          <p:cNvPr id="400" name="Google Shape;400;p18"/>
          <p:cNvSpPr txBox="1">
            <a:spLocks noGrp="1"/>
          </p:cNvSpPr>
          <p:nvPr>
            <p:ph type="body" idx="2"/>
          </p:nvPr>
        </p:nvSpPr>
        <p:spPr>
          <a:xfrm>
            <a:off x="5006340" y="2300775"/>
            <a:ext cx="2275320" cy="2663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a:t>TDEE</a:t>
            </a:r>
            <a:endParaRPr b="1"/>
          </a:p>
          <a:p>
            <a:pPr marL="0" lvl="0" indent="0" algn="l" rtl="0">
              <a:spcBef>
                <a:spcPts val="600"/>
              </a:spcBef>
              <a:spcAft>
                <a:spcPts val="0"/>
              </a:spcAft>
              <a:buNone/>
            </a:pPr>
            <a:r>
              <a:rPr lang="en"/>
              <a:t>Total Daily Energy Expenditure: </a:t>
            </a:r>
            <a:r>
              <a:rPr lang="vi-VN"/>
              <a:t>là chỉ số calo cần thiết cho cơ thể trong 1 ngày bao gồm tất cả hoạt động ăn chơi ngủ nghỉ mà bạn có trong ngày.</a:t>
            </a:r>
            <a:r>
              <a:rPr lang="en-US"/>
              <a:t> </a:t>
            </a:r>
            <a:r>
              <a:rPr lang="en-US" err="1"/>
              <a:t>Điều</a:t>
            </a:r>
            <a:r>
              <a:rPr lang="en-US"/>
              <a:t> </a:t>
            </a:r>
            <a:r>
              <a:rPr lang="en-US" err="1"/>
              <a:t>này</a:t>
            </a:r>
            <a:r>
              <a:rPr lang="en-US"/>
              <a:t> </a:t>
            </a:r>
            <a:r>
              <a:rPr lang="en-US" err="1"/>
              <a:t>giúp</a:t>
            </a:r>
            <a:r>
              <a:rPr lang="en-US"/>
              <a:t> </a:t>
            </a:r>
            <a:r>
              <a:rPr lang="vi-VN"/>
              <a:t>chúng ta sẽ dễ dàng biết được nên tăng hay giảm bao nhiêu calo trong</a:t>
            </a:r>
            <a:r>
              <a:rPr lang="en-US"/>
              <a:t> 1</a:t>
            </a:r>
            <a:r>
              <a:rPr lang="vi-VN"/>
              <a:t> ngày</a:t>
            </a:r>
            <a:r>
              <a:rPr lang="en-US"/>
              <a:t>.</a:t>
            </a:r>
            <a:endParaRPr/>
          </a:p>
        </p:txBody>
      </p:sp>
      <p:sp>
        <p:nvSpPr>
          <p:cNvPr id="401" name="Google Shape;401;p18"/>
          <p:cNvSpPr txBox="1">
            <a:spLocks noGrp="1"/>
          </p:cNvSpPr>
          <p:nvPr>
            <p:ph type="sldNum" idx="12"/>
          </p:nvPr>
        </p:nvSpPr>
        <p:spPr>
          <a:xfrm>
            <a:off x="13557" y="4785525"/>
            <a:ext cx="548700" cy="35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t>9</a:t>
            </a:fld>
            <a:endParaRPr/>
          </a:p>
        </p:txBody>
      </p:sp>
      <p:sp>
        <p:nvSpPr>
          <p:cNvPr id="6" name="Google Shape;398;p18">
            <a:extLst>
              <a:ext uri="{FF2B5EF4-FFF2-40B4-BE49-F238E27FC236}">
                <a16:creationId xmlns:a16="http://schemas.microsoft.com/office/drawing/2014/main" id="{CE3FB86F-1389-48C7-B4EB-279406D492B0}"/>
              </a:ext>
            </a:extLst>
          </p:cNvPr>
          <p:cNvSpPr txBox="1">
            <a:spLocks/>
          </p:cNvSpPr>
          <p:nvPr/>
        </p:nvSpPr>
        <p:spPr>
          <a:xfrm>
            <a:off x="307860" y="2300775"/>
            <a:ext cx="2275320" cy="2663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600"/>
              </a:spcBef>
              <a:spcAft>
                <a:spcPts val="0"/>
              </a:spcAft>
              <a:buClr>
                <a:srgbClr val="19BBD5"/>
              </a:buClr>
              <a:buSzPts val="1400"/>
              <a:buFont typeface="Muli"/>
              <a:buChar char="◇"/>
              <a:defRPr sz="1400" b="0" i="0" u="none" strike="noStrike" cap="none">
                <a:solidFill>
                  <a:srgbClr val="C6DAEC"/>
                </a:solidFill>
                <a:latin typeface="Muli"/>
                <a:ea typeface="Muli"/>
                <a:cs typeface="Muli"/>
                <a:sym typeface="Muli"/>
              </a:defRPr>
            </a:lvl1pPr>
            <a:lvl2pPr marL="914400" marR="0" lvl="1" indent="-317500" algn="l" rtl="0">
              <a:lnSpc>
                <a:spcPct val="100000"/>
              </a:lnSpc>
              <a:spcBef>
                <a:spcPts val="0"/>
              </a:spcBef>
              <a:spcAft>
                <a:spcPts val="0"/>
              </a:spcAft>
              <a:buClr>
                <a:srgbClr val="19BBD5"/>
              </a:buClr>
              <a:buSzPts val="1400"/>
              <a:buFont typeface="Muli"/>
              <a:buChar char="￭"/>
              <a:defRPr sz="1400" b="0" i="0" u="none" strike="noStrike" cap="none">
                <a:solidFill>
                  <a:srgbClr val="C6DAEC"/>
                </a:solidFill>
                <a:latin typeface="Muli"/>
                <a:ea typeface="Muli"/>
                <a:cs typeface="Muli"/>
                <a:sym typeface="Muli"/>
              </a:defRPr>
            </a:lvl2pPr>
            <a:lvl3pPr marL="1371600" marR="0" lvl="2" indent="-317500" algn="l" rtl="0">
              <a:lnSpc>
                <a:spcPct val="100000"/>
              </a:lnSpc>
              <a:spcBef>
                <a:spcPts val="0"/>
              </a:spcBef>
              <a:spcAft>
                <a:spcPts val="0"/>
              </a:spcAft>
              <a:buClr>
                <a:srgbClr val="19BBD5"/>
              </a:buClr>
              <a:buSzPts val="1400"/>
              <a:buFont typeface="Muli"/>
              <a:buChar char="￮"/>
              <a:defRPr sz="1400" b="0" i="0" u="none" strike="noStrike" cap="none">
                <a:solidFill>
                  <a:srgbClr val="C6DAEC"/>
                </a:solidFill>
                <a:latin typeface="Muli"/>
                <a:ea typeface="Muli"/>
                <a:cs typeface="Muli"/>
                <a:sym typeface="Muli"/>
              </a:defRPr>
            </a:lvl3pPr>
            <a:lvl4pPr marL="1828800" marR="0" lvl="3" indent="-317500" algn="l" rtl="0">
              <a:lnSpc>
                <a:spcPct val="100000"/>
              </a:lnSpc>
              <a:spcBef>
                <a:spcPts val="0"/>
              </a:spcBef>
              <a:spcAft>
                <a:spcPts val="0"/>
              </a:spcAft>
              <a:buClr>
                <a:srgbClr val="19BBD5"/>
              </a:buClr>
              <a:buSzPts val="1400"/>
              <a:buFont typeface="Muli"/>
              <a:buChar char="●"/>
              <a:defRPr sz="1400" b="0" i="0" u="none" strike="noStrike" cap="none">
                <a:solidFill>
                  <a:srgbClr val="C6DAEC"/>
                </a:solidFill>
                <a:latin typeface="Muli"/>
                <a:ea typeface="Muli"/>
                <a:cs typeface="Muli"/>
                <a:sym typeface="Muli"/>
              </a:defRPr>
            </a:lvl4pPr>
            <a:lvl5pPr marL="2286000" marR="0" lvl="4" indent="-317500" algn="l" rtl="0">
              <a:lnSpc>
                <a:spcPct val="100000"/>
              </a:lnSpc>
              <a:spcBef>
                <a:spcPts val="0"/>
              </a:spcBef>
              <a:spcAft>
                <a:spcPts val="0"/>
              </a:spcAft>
              <a:buClr>
                <a:srgbClr val="19BBD5"/>
              </a:buClr>
              <a:buSzPts val="1400"/>
              <a:buFont typeface="Muli"/>
              <a:buChar char="○"/>
              <a:defRPr sz="1400" b="0" i="0" u="none" strike="noStrike" cap="none">
                <a:solidFill>
                  <a:srgbClr val="C6DAEC"/>
                </a:solidFill>
                <a:latin typeface="Muli"/>
                <a:ea typeface="Muli"/>
                <a:cs typeface="Muli"/>
                <a:sym typeface="Muli"/>
              </a:defRPr>
            </a:lvl5pPr>
            <a:lvl6pPr marL="2743200" marR="0" lvl="5" indent="-317500" algn="l" rtl="0">
              <a:lnSpc>
                <a:spcPct val="100000"/>
              </a:lnSpc>
              <a:spcBef>
                <a:spcPts val="0"/>
              </a:spcBef>
              <a:spcAft>
                <a:spcPts val="0"/>
              </a:spcAft>
              <a:buClr>
                <a:srgbClr val="C6DAEC"/>
              </a:buClr>
              <a:buSzPts val="1400"/>
              <a:buFont typeface="Muli"/>
              <a:buChar char="■"/>
              <a:defRPr sz="1400" b="0" i="0" u="none" strike="noStrike" cap="none">
                <a:solidFill>
                  <a:srgbClr val="C6DAEC"/>
                </a:solidFill>
                <a:latin typeface="Muli"/>
                <a:ea typeface="Muli"/>
                <a:cs typeface="Muli"/>
                <a:sym typeface="Muli"/>
              </a:defRPr>
            </a:lvl6pPr>
            <a:lvl7pPr marL="3200400" marR="0" lvl="6" indent="-317500" algn="l" rtl="0">
              <a:lnSpc>
                <a:spcPct val="100000"/>
              </a:lnSpc>
              <a:spcBef>
                <a:spcPts val="0"/>
              </a:spcBef>
              <a:spcAft>
                <a:spcPts val="0"/>
              </a:spcAft>
              <a:buClr>
                <a:srgbClr val="C6DAEC"/>
              </a:buClr>
              <a:buSzPts val="1400"/>
              <a:buFont typeface="Muli"/>
              <a:buChar char="●"/>
              <a:defRPr sz="1400" b="0" i="0" u="none" strike="noStrike" cap="none">
                <a:solidFill>
                  <a:srgbClr val="C6DAEC"/>
                </a:solidFill>
                <a:latin typeface="Muli"/>
                <a:ea typeface="Muli"/>
                <a:cs typeface="Muli"/>
                <a:sym typeface="Muli"/>
              </a:defRPr>
            </a:lvl7pPr>
            <a:lvl8pPr marL="3657600" marR="0" lvl="7" indent="-317500" algn="l" rtl="0">
              <a:lnSpc>
                <a:spcPct val="100000"/>
              </a:lnSpc>
              <a:spcBef>
                <a:spcPts val="0"/>
              </a:spcBef>
              <a:spcAft>
                <a:spcPts val="0"/>
              </a:spcAft>
              <a:buClr>
                <a:srgbClr val="C6DAEC"/>
              </a:buClr>
              <a:buSzPts val="1400"/>
              <a:buFont typeface="Muli"/>
              <a:buChar char="○"/>
              <a:defRPr sz="1400" b="0" i="0" u="none" strike="noStrike" cap="none">
                <a:solidFill>
                  <a:srgbClr val="C6DAEC"/>
                </a:solidFill>
                <a:latin typeface="Muli"/>
                <a:ea typeface="Muli"/>
                <a:cs typeface="Muli"/>
                <a:sym typeface="Muli"/>
              </a:defRPr>
            </a:lvl8pPr>
            <a:lvl9pPr marL="4114800" marR="0" lvl="8" indent="-317500" algn="l" rtl="0">
              <a:lnSpc>
                <a:spcPct val="100000"/>
              </a:lnSpc>
              <a:spcBef>
                <a:spcPts val="0"/>
              </a:spcBef>
              <a:spcAft>
                <a:spcPts val="0"/>
              </a:spcAft>
              <a:buClr>
                <a:srgbClr val="C6DAEC"/>
              </a:buClr>
              <a:buSzPts val="1400"/>
              <a:buFont typeface="Muli"/>
              <a:buChar char="■"/>
              <a:defRPr sz="1400" b="0" i="0" u="none" strike="noStrike" cap="none">
                <a:solidFill>
                  <a:srgbClr val="C6DAEC"/>
                </a:solidFill>
                <a:latin typeface="Muli"/>
                <a:ea typeface="Muli"/>
                <a:cs typeface="Muli"/>
                <a:sym typeface="Muli"/>
              </a:defRPr>
            </a:lvl9pPr>
          </a:lstStyle>
          <a:p>
            <a:pPr marL="0" indent="0">
              <a:buFont typeface="Muli"/>
              <a:buNone/>
            </a:pPr>
            <a:r>
              <a:rPr lang="en-US" b="1"/>
              <a:t>BMI</a:t>
            </a:r>
          </a:p>
          <a:p>
            <a:pPr marL="0" indent="0">
              <a:buFont typeface="Muli"/>
              <a:buNone/>
            </a:pPr>
            <a:r>
              <a:rPr lang="en-US"/>
              <a:t>Body Mass Index: </a:t>
            </a:r>
            <a:r>
              <a:rPr lang="vi-VN"/>
              <a:t> hay còn gọi là chỉ số khối cơ thể, chỉ số thể trọng, là một công cụ thường được sử dụng để đo lượng mỡ trong cơ thể. Chỉ số BMI chuẩn được tính dựa trên chiều cao và cân nặng, áp dụng cho nam và nữ trưởng thành</a:t>
            </a:r>
            <a:r>
              <a:rPr lang="en-US"/>
              <a:t>.</a:t>
            </a:r>
          </a:p>
        </p:txBody>
      </p:sp>
    </p:spTree>
  </p:cSld>
  <p:clrMapOvr>
    <a:masterClrMapping/>
  </p:clrMapOvr>
</p:sld>
</file>

<file path=ppt/theme/theme1.xml><?xml version="1.0" encoding="utf-8"?>
<a:theme xmlns:a="http://schemas.openxmlformats.org/drawingml/2006/main" name="Imogen template">
  <a:themeElements>
    <a:clrScheme name="Custom 347">
      <a:dk1>
        <a:srgbClr val="FFFFFF"/>
      </a:dk1>
      <a:lt1>
        <a:srgbClr val="0E293C"/>
      </a:lt1>
      <a:dk2>
        <a:srgbClr val="BBC9D3"/>
      </a:dk2>
      <a:lt2>
        <a:srgbClr val="184769"/>
      </a:lt2>
      <a:accent1>
        <a:srgbClr val="00E1C6"/>
      </a:accent1>
      <a:accent2>
        <a:srgbClr val="19BBD5"/>
      </a:accent2>
      <a:accent3>
        <a:srgbClr val="2C9DDE"/>
      </a:accent3>
      <a:accent4>
        <a:srgbClr val="3274E1"/>
      </a:accent4>
      <a:accent5>
        <a:srgbClr val="4C4ED5"/>
      </a:accent5>
      <a:accent6>
        <a:srgbClr val="5CF55F"/>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366</TotalTime>
  <Words>758</Words>
  <Application>Microsoft Office PowerPoint</Application>
  <PresentationFormat>On-screen Show (16:9)</PresentationFormat>
  <Paragraphs>79</Paragraphs>
  <Slides>18</Slides>
  <Notes>15</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Helvetica Neue</vt:lpstr>
      <vt:lpstr>Muli</vt:lpstr>
      <vt:lpstr>Nixie One</vt:lpstr>
      <vt:lpstr>Arial</vt:lpstr>
      <vt:lpstr>Calibri</vt:lpstr>
      <vt:lpstr>Imogen template</vt:lpstr>
      <vt:lpstr>Ứng Dụng Tính Chỉ Số Cơ thể BMI</vt:lpstr>
      <vt:lpstr>Hello!</vt:lpstr>
      <vt:lpstr>Good health Good life</vt:lpstr>
      <vt:lpstr>Mục lục</vt:lpstr>
      <vt:lpstr>PowerPoint Presentation</vt:lpstr>
      <vt:lpstr>Mục tiêu của ứng dụng</vt:lpstr>
      <vt:lpstr>1.9 tỷ</vt:lpstr>
      <vt:lpstr>Mục tiêu của ứng dụng</vt:lpstr>
      <vt:lpstr>Các thông số được cung cấp thông qua ứng dụng:</vt:lpstr>
      <vt:lpstr>PowerPoint Presentation</vt:lpstr>
      <vt:lpstr>Các chức năng của ứng dụng:</vt:lpstr>
      <vt:lpstr>Các form của ứng dụng</vt:lpstr>
      <vt:lpstr>PowerPoint Presentation</vt:lpstr>
      <vt:lpstr>Một số tính năng phụ của ứng dụng:</vt:lpstr>
      <vt:lpstr>PowerPoint Presentation</vt:lpstr>
      <vt:lpstr>Định hướng phát triển</vt:lpstr>
      <vt:lpstr>Mở rộng, thêm vào một số tính năng, thông tin cho ứng dụng:</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Ứng Dụng Tính Chỉ Số Cơ thể BMI</dc:title>
  <dc:creator>HP</dc:creator>
  <cp:lastModifiedBy>Phan Như</cp:lastModifiedBy>
  <cp:revision>7</cp:revision>
  <dcterms:modified xsi:type="dcterms:W3CDTF">2021-09-26T04:37:04Z</dcterms:modified>
</cp:coreProperties>
</file>